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38"/>
  </p:notesMasterIdLst>
  <p:sldIdLst>
    <p:sldId id="256" r:id="rId2"/>
    <p:sldId id="292" r:id="rId3"/>
    <p:sldId id="293" r:id="rId4"/>
    <p:sldId id="257" r:id="rId5"/>
    <p:sldId id="29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9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9" r:id="rId30"/>
    <p:sldId id="282" r:id="rId31"/>
    <p:sldId id="283" r:id="rId32"/>
    <p:sldId id="284" r:id="rId33"/>
    <p:sldId id="285" r:id="rId34"/>
    <p:sldId id="286" r:id="rId35"/>
    <p:sldId id="290" r:id="rId36"/>
    <p:sldId id="291" r:id="rId37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09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0EC88-3915-4393-A133-5B84356474CD}" type="doc">
      <dgm:prSet loTypeId="urn:microsoft.com/office/officeart/2005/8/layout/hierarchy3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20CF90-5352-4150-97EC-E7DEAE83372D}">
      <dgm:prSet phldrT="[Text]"/>
      <dgm:spPr/>
      <dgm:t>
        <a:bodyPr lIns="70485"/>
        <a:lstStyle/>
        <a:p>
          <a:r>
            <a:rPr lang="vi-VN" smtClean="0"/>
            <a:t>Kiến thức</a:t>
          </a:r>
          <a:endParaRPr lang="en-US"/>
        </a:p>
      </dgm:t>
    </dgm:pt>
    <dgm:pt modelId="{29A1351E-B702-4905-B1C0-616C54B77FC2}" type="parTrans" cxnId="{E41D7BF3-8968-4B5E-B06D-97F70F80651B}">
      <dgm:prSet/>
      <dgm:spPr/>
      <dgm:t>
        <a:bodyPr/>
        <a:lstStyle/>
        <a:p>
          <a:endParaRPr lang="en-US"/>
        </a:p>
      </dgm:t>
    </dgm:pt>
    <dgm:pt modelId="{C308EFF5-FC9E-4703-A166-DFD44602D223}" type="sibTrans" cxnId="{E41D7BF3-8968-4B5E-B06D-97F70F80651B}">
      <dgm:prSet/>
      <dgm:spPr/>
      <dgm:t>
        <a:bodyPr/>
        <a:lstStyle/>
        <a:p>
          <a:endParaRPr lang="en-US"/>
        </a:p>
      </dgm:t>
    </dgm:pt>
    <dgm:pt modelId="{F818F460-CD90-4AC3-B104-29C53D4D9457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/>
        </a:p>
      </dgm:t>
    </dgm:pt>
    <dgm:pt modelId="{4CDE31B3-6BDB-4563-97E2-26A6D98E9295}" type="parTrans" cxnId="{E7DC17B3-70BC-40EE-B3B3-394FAA571714}">
      <dgm:prSet/>
      <dgm:spPr/>
      <dgm:t>
        <a:bodyPr/>
        <a:lstStyle/>
        <a:p>
          <a:endParaRPr lang="en-US"/>
        </a:p>
      </dgm:t>
    </dgm:pt>
    <dgm:pt modelId="{AD6EE355-DFA1-449E-BD83-DC141C44EEC3}" type="sibTrans" cxnId="{E7DC17B3-70BC-40EE-B3B3-394FAA571714}">
      <dgm:prSet/>
      <dgm:spPr/>
      <dgm:t>
        <a:bodyPr/>
        <a:lstStyle/>
        <a:p>
          <a:endParaRPr lang="en-US"/>
        </a:p>
      </dgm:t>
    </dgm:pt>
    <dgm:pt modelId="{90B89BBA-D7CC-4B3F-96FA-5D35E10BCAF5}">
      <dgm:prSet phldrT="[Text]"/>
      <dgm:spPr/>
      <dgm:t>
        <a:bodyPr/>
        <a:lstStyle/>
        <a:p>
          <a:r>
            <a:rPr lang="vi-VN" smtClean="0"/>
            <a:t>Năng lực</a:t>
          </a:r>
          <a:endParaRPr lang="en-US"/>
        </a:p>
      </dgm:t>
    </dgm:pt>
    <dgm:pt modelId="{794C8BF9-49DD-40F2-A6AC-5B5BA027FEA5}" type="parTrans" cxnId="{577CF410-176E-48FD-93EB-4E7FE7A0447B}">
      <dgm:prSet/>
      <dgm:spPr/>
      <dgm:t>
        <a:bodyPr/>
        <a:lstStyle/>
        <a:p>
          <a:endParaRPr lang="en-US"/>
        </a:p>
      </dgm:t>
    </dgm:pt>
    <dgm:pt modelId="{87C024D0-B34C-4BD3-B511-3F8C94330D42}" type="sibTrans" cxnId="{577CF410-176E-48FD-93EB-4E7FE7A0447B}">
      <dgm:prSet/>
      <dgm:spPr/>
      <dgm:t>
        <a:bodyPr/>
        <a:lstStyle/>
        <a:p>
          <a:endParaRPr lang="en-US"/>
        </a:p>
      </dgm:t>
    </dgm:pt>
    <dgm:pt modelId="{F5940619-9B75-4FEE-AA62-F4FFDDFCBCEA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sử dụng ánh sáng và nhiệt của Mặt Trời vào cuộc sống hằng ngày.</a:t>
          </a:r>
          <a:endParaRPr lang="en-US" sz="1800"/>
        </a:p>
      </dgm:t>
    </dgm:pt>
    <dgm:pt modelId="{63D152B0-AFA5-49BD-AAB4-EE5D1D791A91}" type="parTrans" cxnId="{78740DB1-CF7B-46FD-85BD-FDF58EFF053B}">
      <dgm:prSet/>
      <dgm:spPr/>
      <dgm:t>
        <a:bodyPr/>
        <a:lstStyle/>
        <a:p>
          <a:endParaRPr lang="en-US"/>
        </a:p>
      </dgm:t>
    </dgm:pt>
    <dgm:pt modelId="{DC93A73B-5676-4FE9-9A5F-B24DCAA9FE48}" type="sibTrans" cxnId="{78740DB1-CF7B-46FD-85BD-FDF58EFF053B}">
      <dgm:prSet/>
      <dgm:spPr/>
      <dgm:t>
        <a:bodyPr/>
        <a:lstStyle/>
        <a:p>
          <a:endParaRPr lang="en-US"/>
        </a:p>
      </dgm:t>
    </dgm:pt>
    <dgm:pt modelId="{7EC00FC0-3FD0-4EF9-A4EF-8E2732A835E7}">
      <dgm:prSet phldrT="[Text]"/>
      <dgm:spPr>
        <a:solidFill>
          <a:srgbClr val="FF0000"/>
        </a:solidFill>
      </dgm:spPr>
      <dgm:t>
        <a:bodyPr/>
        <a:lstStyle/>
        <a:p>
          <a:r>
            <a:rPr lang="vi-VN" smtClean="0"/>
            <a:t>Phẩm chất</a:t>
          </a:r>
          <a:endParaRPr lang="en-US"/>
        </a:p>
      </dgm:t>
    </dgm:pt>
    <dgm:pt modelId="{DBDEA650-40D9-4902-A151-C2D24B7F4C94}" type="parTrans" cxnId="{BE7A2F48-947D-40C7-A2E5-196DF1175C08}">
      <dgm:prSet/>
      <dgm:spPr/>
      <dgm:t>
        <a:bodyPr/>
        <a:lstStyle/>
        <a:p>
          <a:endParaRPr lang="en-US"/>
        </a:p>
      </dgm:t>
    </dgm:pt>
    <dgm:pt modelId="{7DA1F47F-2408-4C63-9CA1-2C7D70E6B09A}" type="sibTrans" cxnId="{BE7A2F48-947D-40C7-A2E5-196DF1175C08}">
      <dgm:prSet/>
      <dgm:spPr/>
      <dgm:t>
        <a:bodyPr/>
        <a:lstStyle/>
        <a:p>
          <a:endParaRPr lang="en-US"/>
        </a:p>
      </dgm:t>
    </dgm:pt>
    <dgm:pt modelId="{430DA5A4-201F-4577-9232-511DA32BDC4D}">
      <dgm:prSet phldrT="[Text]"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/>
        </a:p>
      </dgm:t>
    </dgm:pt>
    <dgm:pt modelId="{2D657B3F-0C5C-40AF-A35C-4B60FF8ED1EA}" type="parTrans" cxnId="{43C32348-C899-4DB3-9EE6-5FD603D24878}">
      <dgm:prSet/>
      <dgm:spPr/>
      <dgm:t>
        <a:bodyPr/>
        <a:lstStyle/>
        <a:p>
          <a:endParaRPr lang="en-US"/>
        </a:p>
      </dgm:t>
    </dgm:pt>
    <dgm:pt modelId="{E7FAAE4E-46C0-4E32-A514-34BCC7EA0311}" type="sibTrans" cxnId="{43C32348-C899-4DB3-9EE6-5FD603D24878}">
      <dgm:prSet/>
      <dgm:spPr/>
      <dgm:t>
        <a:bodyPr/>
        <a:lstStyle/>
        <a:p>
          <a:endParaRPr lang="en-US"/>
        </a:p>
      </dgm:t>
    </dgm:pt>
    <dgm:pt modelId="{D04E39AA-AA11-4337-ACC2-633F3100B075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Rèn kĩ năng quan sát, làm đúng các bài tập</a:t>
          </a:r>
          <a:endParaRPr lang="en-US" sz="1800"/>
        </a:p>
      </dgm:t>
    </dgm:pt>
    <dgm:pt modelId="{E92D10AE-ACC4-4F18-A000-7CA9A3B07347}" type="parTrans" cxnId="{8D748548-61E6-4738-BE28-9F5E1DA21F29}">
      <dgm:prSet/>
      <dgm:spPr/>
      <dgm:t>
        <a:bodyPr/>
        <a:lstStyle/>
        <a:p>
          <a:endParaRPr lang="en-US"/>
        </a:p>
      </dgm:t>
    </dgm:pt>
    <dgm:pt modelId="{C3511316-778E-4DDD-8CF7-2E2BD1AF7184}" type="sibTrans" cxnId="{8D748548-61E6-4738-BE28-9F5E1DA21F29}">
      <dgm:prSet/>
      <dgm:spPr/>
      <dgm:t>
        <a:bodyPr/>
        <a:lstStyle/>
        <a:p>
          <a:endParaRPr lang="en-US"/>
        </a:p>
      </dgm:t>
    </dgm:pt>
    <dgm:pt modelId="{C73F9D2F-0434-4F87-936D-479F0BC5CCF2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>
            <a:latin typeface="+mj-lt"/>
          </a:endParaRPr>
        </a:p>
      </dgm:t>
    </dgm:pt>
    <dgm:pt modelId="{679770F9-07CA-42FA-B440-EEC15230ACEB}" type="parTrans" cxnId="{A4640C7C-A5AE-45B9-ADC2-8A0FD191D542}">
      <dgm:prSet/>
      <dgm:spPr/>
      <dgm:t>
        <a:bodyPr/>
        <a:lstStyle/>
        <a:p>
          <a:endParaRPr lang="en-US"/>
        </a:p>
      </dgm:t>
    </dgm:pt>
    <dgm:pt modelId="{3D813A67-0D91-41A0-858E-35370552DA00}" type="sibTrans" cxnId="{A4640C7C-A5AE-45B9-ADC2-8A0FD191D542}">
      <dgm:prSet/>
      <dgm:spPr/>
      <dgm:t>
        <a:bodyPr/>
        <a:lstStyle/>
        <a:p>
          <a:endParaRPr lang="en-US"/>
        </a:p>
      </dgm:t>
    </dgm:pt>
    <dgm:pt modelId="{C59F9C28-0E21-40C3-B45F-666CA1E52850}">
      <dgm:prSet custT="1"/>
      <dgm:spPr/>
      <dgm:t>
        <a:bodyPr/>
        <a:lstStyle/>
        <a:p>
          <a:pPr algn="just"/>
          <a:r>
            <a:rPr lang="vi-VN" sz="1800" smtClean="0">
              <a:latin typeface="+mj-lt"/>
            </a:rPr>
            <a:t>Biết được vai trò của Mặt Trời với sự sống trên Trái Đất.</a:t>
          </a:r>
          <a:endParaRPr lang="vi-VN" sz="1800">
            <a:latin typeface="+mj-lt"/>
          </a:endParaRPr>
        </a:p>
      </dgm:t>
    </dgm:pt>
    <dgm:pt modelId="{C430C66D-A56F-4BD4-877D-3FA6AD838599}" type="parTrans" cxnId="{4088EAD5-0CDF-4210-99F5-72D2055A834D}">
      <dgm:prSet/>
      <dgm:spPr/>
      <dgm:t>
        <a:bodyPr/>
        <a:lstStyle/>
        <a:p>
          <a:endParaRPr lang="en-US"/>
        </a:p>
      </dgm:t>
    </dgm:pt>
    <dgm:pt modelId="{60061D8B-E582-47C7-AACB-FC885FEE976B}" type="sibTrans" cxnId="{4088EAD5-0CDF-4210-99F5-72D2055A834D}">
      <dgm:prSet/>
      <dgm:spPr/>
      <dgm:t>
        <a:bodyPr/>
        <a:lstStyle/>
        <a:p>
          <a:endParaRPr lang="en-US"/>
        </a:p>
      </dgm:t>
    </dgm:pt>
    <dgm:pt modelId="{64393713-869D-459D-9287-BBE0AFE74DA8}" type="pres">
      <dgm:prSet presAssocID="{3090EC88-3915-4393-A133-5B84356474C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C88006-545B-432B-B0DD-122FF0D7384B}" type="pres">
      <dgm:prSet presAssocID="{4420CF90-5352-4150-97EC-E7DEAE83372D}" presName="root" presStyleCnt="0"/>
      <dgm:spPr/>
    </dgm:pt>
    <dgm:pt modelId="{6002F1D9-9A3A-41F2-9109-9F69B6C0101F}" type="pres">
      <dgm:prSet presAssocID="{4420CF90-5352-4150-97EC-E7DEAE83372D}" presName="rootComposite" presStyleCnt="0"/>
      <dgm:spPr/>
    </dgm:pt>
    <dgm:pt modelId="{335CC254-44B4-41D2-B025-AF115249B3C1}" type="pres">
      <dgm:prSet presAssocID="{4420CF90-5352-4150-97EC-E7DEAE83372D}" presName="rootText" presStyleLbl="node1" presStyleIdx="0" presStyleCnt="3"/>
      <dgm:spPr/>
      <dgm:t>
        <a:bodyPr/>
        <a:lstStyle/>
        <a:p>
          <a:endParaRPr lang="en-US"/>
        </a:p>
      </dgm:t>
    </dgm:pt>
    <dgm:pt modelId="{32561D21-4CFA-498C-A835-1BB423C46398}" type="pres">
      <dgm:prSet presAssocID="{4420CF90-5352-4150-97EC-E7DEAE83372D}" presName="rootConnector" presStyleLbl="node1" presStyleIdx="0" presStyleCnt="3"/>
      <dgm:spPr/>
      <dgm:t>
        <a:bodyPr/>
        <a:lstStyle/>
        <a:p>
          <a:endParaRPr lang="en-US"/>
        </a:p>
      </dgm:t>
    </dgm:pt>
    <dgm:pt modelId="{5D8C8A0C-0821-481A-9DC4-A574115B9A13}" type="pres">
      <dgm:prSet presAssocID="{4420CF90-5352-4150-97EC-E7DEAE83372D}" presName="childShape" presStyleCnt="0"/>
      <dgm:spPr/>
    </dgm:pt>
    <dgm:pt modelId="{2B9D89F6-B5AB-42F2-AD85-0D0FDAF8702D}" type="pres">
      <dgm:prSet presAssocID="{4CDE31B3-6BDB-4563-97E2-26A6D98E9295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88891D9-F058-4520-8CFC-92FDBEFBF72A}" type="pres">
      <dgm:prSet presAssocID="{F818F460-CD90-4AC3-B104-29C53D4D9457}" presName="childText" presStyleLbl="bgAcc1" presStyleIdx="0" presStyleCnt="6" custScaleX="180024" custScaleY="123914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0B58F-9E70-4C9A-A3F1-1BA758754D05}" type="pres">
      <dgm:prSet presAssocID="{679770F9-07CA-42FA-B440-EEC15230ACEB}" presName="Name13" presStyleLbl="parChTrans1D2" presStyleIdx="1" presStyleCnt="6"/>
      <dgm:spPr/>
      <dgm:t>
        <a:bodyPr/>
        <a:lstStyle/>
        <a:p>
          <a:endParaRPr lang="en-US"/>
        </a:p>
      </dgm:t>
    </dgm:pt>
    <dgm:pt modelId="{58E2B555-2DA8-4F17-AC41-1A817A01A34E}" type="pres">
      <dgm:prSet presAssocID="{C73F9D2F-0434-4F87-936D-479F0BC5CCF2}" presName="childText" presStyleLbl="bgAcc1" presStyleIdx="1" presStyleCnt="6" custScaleX="177266" custScaleY="110103" custLinFactNeighborY="-14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E6CC6-8158-4D37-82D4-DEBB2FA72FF4}" type="pres">
      <dgm:prSet presAssocID="{C430C66D-A56F-4BD4-877D-3FA6AD838599}" presName="Name13" presStyleLbl="parChTrans1D2" presStyleIdx="2" presStyleCnt="6"/>
      <dgm:spPr/>
      <dgm:t>
        <a:bodyPr/>
        <a:lstStyle/>
        <a:p>
          <a:endParaRPr lang="en-US"/>
        </a:p>
      </dgm:t>
    </dgm:pt>
    <dgm:pt modelId="{5E346897-E56F-424E-A5FC-593BFA1DB2D7}" type="pres">
      <dgm:prSet presAssocID="{C59F9C28-0E21-40C3-B45F-666CA1E52850}" presName="childText" presStyleLbl="bgAcc1" presStyleIdx="2" presStyleCnt="6" custScaleX="178453" custScaleY="71301" custLinFactNeighborY="-16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F614-B5B4-4745-9D87-2733D7728D74}" type="pres">
      <dgm:prSet presAssocID="{90B89BBA-D7CC-4B3F-96FA-5D35E10BCAF5}" presName="root" presStyleCnt="0"/>
      <dgm:spPr/>
    </dgm:pt>
    <dgm:pt modelId="{83FA2A0F-D936-414E-9326-53E10D465CAF}" type="pres">
      <dgm:prSet presAssocID="{90B89BBA-D7CC-4B3F-96FA-5D35E10BCAF5}" presName="rootComposite" presStyleCnt="0"/>
      <dgm:spPr/>
    </dgm:pt>
    <dgm:pt modelId="{BF1F829E-898B-44DB-A8E6-48F95E94B3DB}" type="pres">
      <dgm:prSet presAssocID="{90B89BBA-D7CC-4B3F-96FA-5D35E10BCAF5}" presName="rootText" presStyleLbl="node1" presStyleIdx="1" presStyleCnt="3" custLinFactNeighborY="-1304"/>
      <dgm:spPr/>
      <dgm:t>
        <a:bodyPr/>
        <a:lstStyle/>
        <a:p>
          <a:endParaRPr lang="en-US"/>
        </a:p>
      </dgm:t>
    </dgm:pt>
    <dgm:pt modelId="{F8F83E37-548B-41C5-B5AE-C8354A23E29F}" type="pres">
      <dgm:prSet presAssocID="{90B89BBA-D7CC-4B3F-96FA-5D35E10BCAF5}" presName="rootConnector" presStyleLbl="node1" presStyleIdx="1" presStyleCnt="3"/>
      <dgm:spPr/>
      <dgm:t>
        <a:bodyPr/>
        <a:lstStyle/>
        <a:p>
          <a:endParaRPr lang="en-US"/>
        </a:p>
      </dgm:t>
    </dgm:pt>
    <dgm:pt modelId="{E1CE3E30-F527-4A44-AB52-7595675FB03E}" type="pres">
      <dgm:prSet presAssocID="{90B89BBA-D7CC-4B3F-96FA-5D35E10BCAF5}" presName="childShape" presStyleCnt="0"/>
      <dgm:spPr/>
    </dgm:pt>
    <dgm:pt modelId="{10C8DB9B-2155-4E80-9B5D-B15CE8772B19}" type="pres">
      <dgm:prSet presAssocID="{63D152B0-AFA5-49BD-AAB4-EE5D1D791A91}" presName="Name13" presStyleLbl="parChTrans1D2" presStyleIdx="3" presStyleCnt="6"/>
      <dgm:spPr/>
      <dgm:t>
        <a:bodyPr/>
        <a:lstStyle/>
        <a:p>
          <a:endParaRPr lang="en-US"/>
        </a:p>
      </dgm:t>
    </dgm:pt>
    <dgm:pt modelId="{E5795968-F8F2-4A2D-BA98-6425CD928FF7}" type="pres">
      <dgm:prSet presAssocID="{F5940619-9B75-4FEE-AA62-F4FFDDFCBCEA}" presName="childText" presStyleLbl="bgAcc1" presStyleIdx="3" presStyleCnt="6" custScaleX="160212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A625-28D3-4722-8C09-E13677A33695}" type="pres">
      <dgm:prSet presAssocID="{E92D10AE-ACC4-4F18-A000-7CA9A3B07347}" presName="Name13" presStyleLbl="parChTrans1D2" presStyleIdx="4" presStyleCnt="6"/>
      <dgm:spPr/>
      <dgm:t>
        <a:bodyPr/>
        <a:lstStyle/>
        <a:p>
          <a:endParaRPr lang="en-US"/>
        </a:p>
      </dgm:t>
    </dgm:pt>
    <dgm:pt modelId="{02E087B4-D485-440C-AD71-31A1FD08D628}" type="pres">
      <dgm:prSet presAssocID="{D04E39AA-AA11-4337-ACC2-633F3100B075}" presName="childText" presStyleLbl="bgAcc1" presStyleIdx="4" presStyleCnt="6" custScaleX="155559" custLinFactNeighborX="1631" custLinFactNeighborY="-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14AB-CD2C-4A5F-945B-5D1246B1CCBD}" type="pres">
      <dgm:prSet presAssocID="{7EC00FC0-3FD0-4EF9-A4EF-8E2732A835E7}" presName="root" presStyleCnt="0"/>
      <dgm:spPr/>
    </dgm:pt>
    <dgm:pt modelId="{EC94EDBC-81F4-47B6-BA06-26D19AE71EA2}" type="pres">
      <dgm:prSet presAssocID="{7EC00FC0-3FD0-4EF9-A4EF-8E2732A835E7}" presName="rootComposite" presStyleCnt="0"/>
      <dgm:spPr/>
    </dgm:pt>
    <dgm:pt modelId="{0EB2B606-E911-4269-BC36-9572766E1871}" type="pres">
      <dgm:prSet presAssocID="{7EC00FC0-3FD0-4EF9-A4EF-8E2732A835E7}" presName="rootText" presStyleLbl="node1" presStyleIdx="2" presStyleCnt="3"/>
      <dgm:spPr/>
      <dgm:t>
        <a:bodyPr/>
        <a:lstStyle/>
        <a:p>
          <a:endParaRPr lang="en-US"/>
        </a:p>
      </dgm:t>
    </dgm:pt>
    <dgm:pt modelId="{206E6FA9-B2D5-4ECC-B4F6-D3FD7E49CA68}" type="pres">
      <dgm:prSet presAssocID="{7EC00FC0-3FD0-4EF9-A4EF-8E2732A835E7}" presName="rootConnector" presStyleLbl="node1" presStyleIdx="2" presStyleCnt="3"/>
      <dgm:spPr/>
      <dgm:t>
        <a:bodyPr/>
        <a:lstStyle/>
        <a:p>
          <a:endParaRPr lang="en-US"/>
        </a:p>
      </dgm:t>
    </dgm:pt>
    <dgm:pt modelId="{051C50D0-A73E-4A19-AC12-CA7D09B09ED5}" type="pres">
      <dgm:prSet presAssocID="{7EC00FC0-3FD0-4EF9-A4EF-8E2732A835E7}" presName="childShape" presStyleCnt="0"/>
      <dgm:spPr/>
    </dgm:pt>
    <dgm:pt modelId="{973F9E20-D084-495C-8322-B5570D096667}" type="pres">
      <dgm:prSet presAssocID="{2D657B3F-0C5C-40AF-A35C-4B60FF8ED1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90AEE53-E6A8-42F4-9882-7D5E73F17963}" type="pres">
      <dgm:prSet presAssocID="{430DA5A4-201F-4577-9232-511DA32BDC4D}" presName="childText" presStyleLbl="bgAcc1" presStyleIdx="5" presStyleCnt="6" custScaleX="136975" custScaleY="140435" custLinFactNeighborY="-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17D06-EB89-48C2-B4FA-FEF5D4280FE2}" type="presOf" srcId="{C73F9D2F-0434-4F87-936D-479F0BC5CCF2}" destId="{58E2B555-2DA8-4F17-AC41-1A817A01A34E}" srcOrd="0" destOrd="0" presId="urn:microsoft.com/office/officeart/2005/8/layout/hierarchy3"/>
    <dgm:cxn modelId="{43C32348-C899-4DB3-9EE6-5FD603D24878}" srcId="{7EC00FC0-3FD0-4EF9-A4EF-8E2732A835E7}" destId="{430DA5A4-201F-4577-9232-511DA32BDC4D}" srcOrd="0" destOrd="0" parTransId="{2D657B3F-0C5C-40AF-A35C-4B60FF8ED1EA}" sibTransId="{E7FAAE4E-46C0-4E32-A514-34BCC7EA0311}"/>
    <dgm:cxn modelId="{37FCACF4-84FE-4277-B5AF-A24958584DE6}" type="presOf" srcId="{7EC00FC0-3FD0-4EF9-A4EF-8E2732A835E7}" destId="{206E6FA9-B2D5-4ECC-B4F6-D3FD7E49CA68}" srcOrd="1" destOrd="0" presId="urn:microsoft.com/office/officeart/2005/8/layout/hierarchy3"/>
    <dgm:cxn modelId="{AA53E127-3D5B-46C6-91C1-FE8C41246E0F}" type="presOf" srcId="{679770F9-07CA-42FA-B440-EEC15230ACEB}" destId="{80C0B58F-9E70-4C9A-A3F1-1BA758754D05}" srcOrd="0" destOrd="0" presId="urn:microsoft.com/office/officeart/2005/8/layout/hierarchy3"/>
    <dgm:cxn modelId="{A4640C7C-A5AE-45B9-ADC2-8A0FD191D542}" srcId="{4420CF90-5352-4150-97EC-E7DEAE83372D}" destId="{C73F9D2F-0434-4F87-936D-479F0BC5CCF2}" srcOrd="1" destOrd="0" parTransId="{679770F9-07CA-42FA-B440-EEC15230ACEB}" sibTransId="{3D813A67-0D91-41A0-858E-35370552DA00}"/>
    <dgm:cxn modelId="{8F3A6961-FE02-4DA7-B90E-D226CED7A9B0}" type="presOf" srcId="{4420CF90-5352-4150-97EC-E7DEAE83372D}" destId="{32561D21-4CFA-498C-A835-1BB423C46398}" srcOrd="1" destOrd="0" presId="urn:microsoft.com/office/officeart/2005/8/layout/hierarchy3"/>
    <dgm:cxn modelId="{6C3DF92E-EDC6-49EA-A0E3-CF7932D46C2C}" type="presOf" srcId="{E92D10AE-ACC4-4F18-A000-7CA9A3B07347}" destId="{B83CA625-28D3-4722-8C09-E13677A33695}" srcOrd="0" destOrd="0" presId="urn:microsoft.com/office/officeart/2005/8/layout/hierarchy3"/>
    <dgm:cxn modelId="{2DA1925B-69EE-45D8-B316-98323C28CDBA}" type="presOf" srcId="{3090EC88-3915-4393-A133-5B84356474CD}" destId="{64393713-869D-459D-9287-BBE0AFE74DA8}" srcOrd="0" destOrd="0" presId="urn:microsoft.com/office/officeart/2005/8/layout/hierarchy3"/>
    <dgm:cxn modelId="{78740DB1-CF7B-46FD-85BD-FDF58EFF053B}" srcId="{90B89BBA-D7CC-4B3F-96FA-5D35E10BCAF5}" destId="{F5940619-9B75-4FEE-AA62-F4FFDDFCBCEA}" srcOrd="0" destOrd="0" parTransId="{63D152B0-AFA5-49BD-AAB4-EE5D1D791A91}" sibTransId="{DC93A73B-5676-4FE9-9A5F-B24DCAA9FE48}"/>
    <dgm:cxn modelId="{E992AC2D-739A-428B-AF62-596B43207A30}" type="presOf" srcId="{D04E39AA-AA11-4337-ACC2-633F3100B075}" destId="{02E087B4-D485-440C-AD71-31A1FD08D628}" srcOrd="0" destOrd="0" presId="urn:microsoft.com/office/officeart/2005/8/layout/hierarchy3"/>
    <dgm:cxn modelId="{577CF410-176E-48FD-93EB-4E7FE7A0447B}" srcId="{3090EC88-3915-4393-A133-5B84356474CD}" destId="{90B89BBA-D7CC-4B3F-96FA-5D35E10BCAF5}" srcOrd="1" destOrd="0" parTransId="{794C8BF9-49DD-40F2-A6AC-5B5BA027FEA5}" sibTransId="{87C024D0-B34C-4BD3-B511-3F8C94330D42}"/>
    <dgm:cxn modelId="{E41D7BF3-8968-4B5E-B06D-97F70F80651B}" srcId="{3090EC88-3915-4393-A133-5B84356474CD}" destId="{4420CF90-5352-4150-97EC-E7DEAE83372D}" srcOrd="0" destOrd="0" parTransId="{29A1351E-B702-4905-B1C0-616C54B77FC2}" sibTransId="{C308EFF5-FC9E-4703-A166-DFD44602D223}"/>
    <dgm:cxn modelId="{9E5F93EB-024B-4438-91E2-4A892B92ED55}" type="presOf" srcId="{2D657B3F-0C5C-40AF-A35C-4B60FF8ED1EA}" destId="{973F9E20-D084-495C-8322-B5570D096667}" srcOrd="0" destOrd="0" presId="urn:microsoft.com/office/officeart/2005/8/layout/hierarchy3"/>
    <dgm:cxn modelId="{46948758-EB9D-4A9E-8619-94325037BADF}" type="presOf" srcId="{63D152B0-AFA5-49BD-AAB4-EE5D1D791A91}" destId="{10C8DB9B-2155-4E80-9B5D-B15CE8772B19}" srcOrd="0" destOrd="0" presId="urn:microsoft.com/office/officeart/2005/8/layout/hierarchy3"/>
    <dgm:cxn modelId="{E7DC17B3-70BC-40EE-B3B3-394FAA571714}" srcId="{4420CF90-5352-4150-97EC-E7DEAE83372D}" destId="{F818F460-CD90-4AC3-B104-29C53D4D9457}" srcOrd="0" destOrd="0" parTransId="{4CDE31B3-6BDB-4563-97E2-26A6D98E9295}" sibTransId="{AD6EE355-DFA1-449E-BD83-DC141C44EEC3}"/>
    <dgm:cxn modelId="{6548F1D6-164C-4D30-9418-97AE577877FA}" type="presOf" srcId="{90B89BBA-D7CC-4B3F-96FA-5D35E10BCAF5}" destId="{BF1F829E-898B-44DB-A8E6-48F95E94B3DB}" srcOrd="0" destOrd="0" presId="urn:microsoft.com/office/officeart/2005/8/layout/hierarchy3"/>
    <dgm:cxn modelId="{45522986-96BD-40CD-8ECB-6CBBE61C92CC}" type="presOf" srcId="{C59F9C28-0E21-40C3-B45F-666CA1E52850}" destId="{5E346897-E56F-424E-A5FC-593BFA1DB2D7}" srcOrd="0" destOrd="0" presId="urn:microsoft.com/office/officeart/2005/8/layout/hierarchy3"/>
    <dgm:cxn modelId="{2165FF42-FB8A-4D3D-BDFB-1C1D45FE287F}" type="presOf" srcId="{C430C66D-A56F-4BD4-877D-3FA6AD838599}" destId="{115E6CC6-8158-4D37-82D4-DEBB2FA72FF4}" srcOrd="0" destOrd="0" presId="urn:microsoft.com/office/officeart/2005/8/layout/hierarchy3"/>
    <dgm:cxn modelId="{EFE8419C-6F1F-4321-B325-FAF7E26352BF}" type="presOf" srcId="{4CDE31B3-6BDB-4563-97E2-26A6D98E9295}" destId="{2B9D89F6-B5AB-42F2-AD85-0D0FDAF8702D}" srcOrd="0" destOrd="0" presId="urn:microsoft.com/office/officeart/2005/8/layout/hierarchy3"/>
    <dgm:cxn modelId="{C7912879-0672-4D56-B963-493AD98C76FB}" type="presOf" srcId="{7EC00FC0-3FD0-4EF9-A4EF-8E2732A835E7}" destId="{0EB2B606-E911-4269-BC36-9572766E1871}" srcOrd="0" destOrd="0" presId="urn:microsoft.com/office/officeart/2005/8/layout/hierarchy3"/>
    <dgm:cxn modelId="{8D748548-61E6-4738-BE28-9F5E1DA21F29}" srcId="{90B89BBA-D7CC-4B3F-96FA-5D35E10BCAF5}" destId="{D04E39AA-AA11-4337-ACC2-633F3100B075}" srcOrd="1" destOrd="0" parTransId="{E92D10AE-ACC4-4F18-A000-7CA9A3B07347}" sibTransId="{C3511316-778E-4DDD-8CF7-2E2BD1AF7184}"/>
    <dgm:cxn modelId="{4088EAD5-0CDF-4210-99F5-72D2055A834D}" srcId="{4420CF90-5352-4150-97EC-E7DEAE83372D}" destId="{C59F9C28-0E21-40C3-B45F-666CA1E52850}" srcOrd="2" destOrd="0" parTransId="{C430C66D-A56F-4BD4-877D-3FA6AD838599}" sibTransId="{60061D8B-E582-47C7-AACB-FC885FEE976B}"/>
    <dgm:cxn modelId="{0711CA48-DE65-4E97-A0FD-2112F3CFB444}" type="presOf" srcId="{430DA5A4-201F-4577-9232-511DA32BDC4D}" destId="{F90AEE53-E6A8-42F4-9882-7D5E73F17963}" srcOrd="0" destOrd="0" presId="urn:microsoft.com/office/officeart/2005/8/layout/hierarchy3"/>
    <dgm:cxn modelId="{2C1A6149-9F1B-4A06-AF95-F73569E48753}" type="presOf" srcId="{F5940619-9B75-4FEE-AA62-F4FFDDFCBCEA}" destId="{E5795968-F8F2-4A2D-BA98-6425CD928FF7}" srcOrd="0" destOrd="0" presId="urn:microsoft.com/office/officeart/2005/8/layout/hierarchy3"/>
    <dgm:cxn modelId="{BE7A2F48-947D-40C7-A2E5-196DF1175C08}" srcId="{3090EC88-3915-4393-A133-5B84356474CD}" destId="{7EC00FC0-3FD0-4EF9-A4EF-8E2732A835E7}" srcOrd="2" destOrd="0" parTransId="{DBDEA650-40D9-4902-A151-C2D24B7F4C94}" sibTransId="{7DA1F47F-2408-4C63-9CA1-2C7D70E6B09A}"/>
    <dgm:cxn modelId="{58DF7CB1-5946-48AA-B28F-1E0E9B21655D}" type="presOf" srcId="{F818F460-CD90-4AC3-B104-29C53D4D9457}" destId="{D88891D9-F058-4520-8CFC-92FDBEFBF72A}" srcOrd="0" destOrd="0" presId="urn:microsoft.com/office/officeart/2005/8/layout/hierarchy3"/>
    <dgm:cxn modelId="{EEBFADBD-455C-45EF-AA09-D07CCB99AF63}" type="presOf" srcId="{90B89BBA-D7CC-4B3F-96FA-5D35E10BCAF5}" destId="{F8F83E37-548B-41C5-B5AE-C8354A23E29F}" srcOrd="1" destOrd="0" presId="urn:microsoft.com/office/officeart/2005/8/layout/hierarchy3"/>
    <dgm:cxn modelId="{FA4E0CE2-CBCA-4772-A327-2852CBACC20C}" type="presOf" srcId="{4420CF90-5352-4150-97EC-E7DEAE83372D}" destId="{335CC254-44B4-41D2-B025-AF115249B3C1}" srcOrd="0" destOrd="0" presId="urn:microsoft.com/office/officeart/2005/8/layout/hierarchy3"/>
    <dgm:cxn modelId="{0250F7A6-E625-4BF5-8DDF-DAEDDEB260E2}" type="presParOf" srcId="{64393713-869D-459D-9287-BBE0AFE74DA8}" destId="{DDC88006-545B-432B-B0DD-122FF0D7384B}" srcOrd="0" destOrd="0" presId="urn:microsoft.com/office/officeart/2005/8/layout/hierarchy3"/>
    <dgm:cxn modelId="{2BC3B42B-8454-4419-B55C-8BF7E0ADC460}" type="presParOf" srcId="{DDC88006-545B-432B-B0DD-122FF0D7384B}" destId="{6002F1D9-9A3A-41F2-9109-9F69B6C0101F}" srcOrd="0" destOrd="0" presId="urn:microsoft.com/office/officeart/2005/8/layout/hierarchy3"/>
    <dgm:cxn modelId="{5240CE5F-B081-41ED-BB3B-564DFDAFFF71}" type="presParOf" srcId="{6002F1D9-9A3A-41F2-9109-9F69B6C0101F}" destId="{335CC254-44B4-41D2-B025-AF115249B3C1}" srcOrd="0" destOrd="0" presId="urn:microsoft.com/office/officeart/2005/8/layout/hierarchy3"/>
    <dgm:cxn modelId="{C8017B9F-38B4-4D38-A897-1526523F4D00}" type="presParOf" srcId="{6002F1D9-9A3A-41F2-9109-9F69B6C0101F}" destId="{32561D21-4CFA-498C-A835-1BB423C46398}" srcOrd="1" destOrd="0" presId="urn:microsoft.com/office/officeart/2005/8/layout/hierarchy3"/>
    <dgm:cxn modelId="{D1714A62-6E51-4FC4-B508-7D257BCCABCC}" type="presParOf" srcId="{DDC88006-545B-432B-B0DD-122FF0D7384B}" destId="{5D8C8A0C-0821-481A-9DC4-A574115B9A13}" srcOrd="1" destOrd="0" presId="urn:microsoft.com/office/officeart/2005/8/layout/hierarchy3"/>
    <dgm:cxn modelId="{A12CB0C7-2D00-46FD-B07E-F7011A434B9B}" type="presParOf" srcId="{5D8C8A0C-0821-481A-9DC4-A574115B9A13}" destId="{2B9D89F6-B5AB-42F2-AD85-0D0FDAF8702D}" srcOrd="0" destOrd="0" presId="urn:microsoft.com/office/officeart/2005/8/layout/hierarchy3"/>
    <dgm:cxn modelId="{D2C90DFA-2EAF-484B-AE72-3641AAABCC9D}" type="presParOf" srcId="{5D8C8A0C-0821-481A-9DC4-A574115B9A13}" destId="{D88891D9-F058-4520-8CFC-92FDBEFBF72A}" srcOrd="1" destOrd="0" presId="urn:microsoft.com/office/officeart/2005/8/layout/hierarchy3"/>
    <dgm:cxn modelId="{580B421F-4F8B-47E3-8C23-76139D1BF433}" type="presParOf" srcId="{5D8C8A0C-0821-481A-9DC4-A574115B9A13}" destId="{80C0B58F-9E70-4C9A-A3F1-1BA758754D05}" srcOrd="2" destOrd="0" presId="urn:microsoft.com/office/officeart/2005/8/layout/hierarchy3"/>
    <dgm:cxn modelId="{16A34886-390A-42AC-B6FA-75E2289E3DA3}" type="presParOf" srcId="{5D8C8A0C-0821-481A-9DC4-A574115B9A13}" destId="{58E2B555-2DA8-4F17-AC41-1A817A01A34E}" srcOrd="3" destOrd="0" presId="urn:microsoft.com/office/officeart/2005/8/layout/hierarchy3"/>
    <dgm:cxn modelId="{A7658A36-52BD-47E2-826C-BCE3C51D5DF8}" type="presParOf" srcId="{5D8C8A0C-0821-481A-9DC4-A574115B9A13}" destId="{115E6CC6-8158-4D37-82D4-DEBB2FA72FF4}" srcOrd="4" destOrd="0" presId="urn:microsoft.com/office/officeart/2005/8/layout/hierarchy3"/>
    <dgm:cxn modelId="{9B1BB4A9-1CB1-418E-818E-499DD469D245}" type="presParOf" srcId="{5D8C8A0C-0821-481A-9DC4-A574115B9A13}" destId="{5E346897-E56F-424E-A5FC-593BFA1DB2D7}" srcOrd="5" destOrd="0" presId="urn:microsoft.com/office/officeart/2005/8/layout/hierarchy3"/>
    <dgm:cxn modelId="{3E1004B4-827D-4B20-8073-03B63F5FC846}" type="presParOf" srcId="{64393713-869D-459D-9287-BBE0AFE74DA8}" destId="{0171F614-B5B4-4745-9D87-2733D7728D74}" srcOrd="1" destOrd="0" presId="urn:microsoft.com/office/officeart/2005/8/layout/hierarchy3"/>
    <dgm:cxn modelId="{3DE50D10-5F2D-47F8-B4E4-75A4E1D86391}" type="presParOf" srcId="{0171F614-B5B4-4745-9D87-2733D7728D74}" destId="{83FA2A0F-D936-414E-9326-53E10D465CAF}" srcOrd="0" destOrd="0" presId="urn:microsoft.com/office/officeart/2005/8/layout/hierarchy3"/>
    <dgm:cxn modelId="{7F0FA49D-01FC-4101-B8B6-FF5CCABA3D81}" type="presParOf" srcId="{83FA2A0F-D936-414E-9326-53E10D465CAF}" destId="{BF1F829E-898B-44DB-A8E6-48F95E94B3DB}" srcOrd="0" destOrd="0" presId="urn:microsoft.com/office/officeart/2005/8/layout/hierarchy3"/>
    <dgm:cxn modelId="{3F1490B3-6375-4EED-8DC1-304C2F64988D}" type="presParOf" srcId="{83FA2A0F-D936-414E-9326-53E10D465CAF}" destId="{F8F83E37-548B-41C5-B5AE-C8354A23E29F}" srcOrd="1" destOrd="0" presId="urn:microsoft.com/office/officeart/2005/8/layout/hierarchy3"/>
    <dgm:cxn modelId="{E5BFA372-ABB6-467D-9AE8-652071975283}" type="presParOf" srcId="{0171F614-B5B4-4745-9D87-2733D7728D74}" destId="{E1CE3E30-F527-4A44-AB52-7595675FB03E}" srcOrd="1" destOrd="0" presId="urn:microsoft.com/office/officeart/2005/8/layout/hierarchy3"/>
    <dgm:cxn modelId="{4E5A30EB-702B-4ED5-AB1D-7B87D6B86D5C}" type="presParOf" srcId="{E1CE3E30-F527-4A44-AB52-7595675FB03E}" destId="{10C8DB9B-2155-4E80-9B5D-B15CE8772B19}" srcOrd="0" destOrd="0" presId="urn:microsoft.com/office/officeart/2005/8/layout/hierarchy3"/>
    <dgm:cxn modelId="{0DE27651-664B-4FD9-98E4-50354DB65A39}" type="presParOf" srcId="{E1CE3E30-F527-4A44-AB52-7595675FB03E}" destId="{E5795968-F8F2-4A2D-BA98-6425CD928FF7}" srcOrd="1" destOrd="0" presId="urn:microsoft.com/office/officeart/2005/8/layout/hierarchy3"/>
    <dgm:cxn modelId="{DE89FC96-2402-41A1-BAA4-DC0CC10A38BE}" type="presParOf" srcId="{E1CE3E30-F527-4A44-AB52-7595675FB03E}" destId="{B83CA625-28D3-4722-8C09-E13677A33695}" srcOrd="2" destOrd="0" presId="urn:microsoft.com/office/officeart/2005/8/layout/hierarchy3"/>
    <dgm:cxn modelId="{43359454-6EE4-4820-950D-49B389FC6E90}" type="presParOf" srcId="{E1CE3E30-F527-4A44-AB52-7595675FB03E}" destId="{02E087B4-D485-440C-AD71-31A1FD08D628}" srcOrd="3" destOrd="0" presId="urn:microsoft.com/office/officeart/2005/8/layout/hierarchy3"/>
    <dgm:cxn modelId="{3F10368F-B86E-4092-84B6-1BB7C60314AA}" type="presParOf" srcId="{64393713-869D-459D-9287-BBE0AFE74DA8}" destId="{B96814AB-CD2C-4A5F-945B-5D1246B1CCBD}" srcOrd="2" destOrd="0" presId="urn:microsoft.com/office/officeart/2005/8/layout/hierarchy3"/>
    <dgm:cxn modelId="{9ABE33E6-0C17-4E23-9407-9E8E3C712F51}" type="presParOf" srcId="{B96814AB-CD2C-4A5F-945B-5D1246B1CCBD}" destId="{EC94EDBC-81F4-47B6-BA06-26D19AE71EA2}" srcOrd="0" destOrd="0" presId="urn:microsoft.com/office/officeart/2005/8/layout/hierarchy3"/>
    <dgm:cxn modelId="{B0BA11E1-E3FF-4B65-8F74-29AD49B9DCF7}" type="presParOf" srcId="{EC94EDBC-81F4-47B6-BA06-26D19AE71EA2}" destId="{0EB2B606-E911-4269-BC36-9572766E1871}" srcOrd="0" destOrd="0" presId="urn:microsoft.com/office/officeart/2005/8/layout/hierarchy3"/>
    <dgm:cxn modelId="{8F4DCA17-9E7C-4C69-A1F9-2575DB6A5B14}" type="presParOf" srcId="{EC94EDBC-81F4-47B6-BA06-26D19AE71EA2}" destId="{206E6FA9-B2D5-4ECC-B4F6-D3FD7E49CA68}" srcOrd="1" destOrd="0" presId="urn:microsoft.com/office/officeart/2005/8/layout/hierarchy3"/>
    <dgm:cxn modelId="{7E9657EA-6F02-4F8C-9352-624400CAE5CF}" type="presParOf" srcId="{B96814AB-CD2C-4A5F-945B-5D1246B1CCBD}" destId="{051C50D0-A73E-4A19-AC12-CA7D09B09ED5}" srcOrd="1" destOrd="0" presId="urn:microsoft.com/office/officeart/2005/8/layout/hierarchy3"/>
    <dgm:cxn modelId="{62849600-406C-4260-A9F4-EB44BD9E8E68}" type="presParOf" srcId="{051C50D0-A73E-4A19-AC12-CA7D09B09ED5}" destId="{973F9E20-D084-495C-8322-B5570D096667}" srcOrd="0" destOrd="0" presId="urn:microsoft.com/office/officeart/2005/8/layout/hierarchy3"/>
    <dgm:cxn modelId="{6C99A97F-D7FF-4EA0-8CA6-F520E47E181F}" type="presParOf" srcId="{051C50D0-A73E-4A19-AC12-CA7D09B09ED5}" destId="{F90AEE53-E6A8-42F4-9882-7D5E73F1796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C254-44B4-41D2-B025-AF115249B3C1}">
      <dsp:nvSpPr>
        <dsp:cNvPr id="0" name=""/>
        <dsp:cNvSpPr/>
      </dsp:nvSpPr>
      <dsp:spPr>
        <a:xfrm>
          <a:off x="262116" y="893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Kiến thức</a:t>
          </a:r>
          <a:endParaRPr lang="en-US" sz="3500" kern="1200"/>
        </a:p>
      </dsp:txBody>
      <dsp:txXfrm>
        <a:off x="294917" y="33694"/>
        <a:ext cx="2174207" cy="1054302"/>
      </dsp:txXfrm>
    </dsp:sp>
    <dsp:sp modelId="{2B9D89F6-B5AB-42F2-AD85-0D0FDAF8702D}">
      <dsp:nvSpPr>
        <dsp:cNvPr id="0" name=""/>
        <dsp:cNvSpPr/>
      </dsp:nvSpPr>
      <dsp:spPr>
        <a:xfrm>
          <a:off x="486097" y="1120798"/>
          <a:ext cx="223980" cy="835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5303"/>
              </a:lnTo>
              <a:lnTo>
                <a:pt x="223980" y="83530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91D9-F058-4520-8CFC-92FDBEFBF72A}">
      <dsp:nvSpPr>
        <dsp:cNvPr id="0" name=""/>
        <dsp:cNvSpPr/>
      </dsp:nvSpPr>
      <dsp:spPr>
        <a:xfrm>
          <a:off x="710077" y="1262242"/>
          <a:ext cx="3225755" cy="1387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Mặt Trời vừa chiếu sáng, vừa tỏa nhiệt và nêu được vai trò của Mặt Trời với sự sống trên Trái Đất</a:t>
          </a:r>
          <a:endParaRPr lang="en-US" sz="1800" kern="1200"/>
        </a:p>
      </dsp:txBody>
      <dsp:txXfrm>
        <a:off x="750722" y="1302887"/>
        <a:ext cx="3144465" cy="1306428"/>
      </dsp:txXfrm>
    </dsp:sp>
    <dsp:sp modelId="{80C0B58F-9E70-4C9A-A3F1-1BA758754D05}">
      <dsp:nvSpPr>
        <dsp:cNvPr id="0" name=""/>
        <dsp:cNvSpPr/>
      </dsp:nvSpPr>
      <dsp:spPr>
        <a:xfrm>
          <a:off x="486097" y="1120798"/>
          <a:ext cx="223980" cy="2397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7956"/>
              </a:lnTo>
              <a:lnTo>
                <a:pt x="223980" y="239795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2B555-2DA8-4F17-AC41-1A817A01A34E}">
      <dsp:nvSpPr>
        <dsp:cNvPr id="0" name=""/>
        <dsp:cNvSpPr/>
      </dsp:nvSpPr>
      <dsp:spPr>
        <a:xfrm>
          <a:off x="710077" y="2902230"/>
          <a:ext cx="3176336" cy="1233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một số ứng dụng của con người và bản thân gia đình trong việc sử dụng ánh sáng và nhiệt của Mặt Trời trong cuộc sống hằng ngày</a:t>
          </a:r>
          <a:endParaRPr lang="vi-VN" sz="1800" kern="1200">
            <a:latin typeface="+mj-lt"/>
          </a:endParaRPr>
        </a:p>
      </dsp:txBody>
      <dsp:txXfrm>
        <a:off x="746192" y="2938345"/>
        <a:ext cx="3104106" cy="1160818"/>
      </dsp:txXfrm>
    </dsp:sp>
    <dsp:sp modelId="{115E6CC6-8158-4D37-82D4-DEBB2FA72FF4}">
      <dsp:nvSpPr>
        <dsp:cNvPr id="0" name=""/>
        <dsp:cNvSpPr/>
      </dsp:nvSpPr>
      <dsp:spPr>
        <a:xfrm>
          <a:off x="486097" y="1120798"/>
          <a:ext cx="223980" cy="3679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9855"/>
              </a:lnTo>
              <a:lnTo>
                <a:pt x="223980" y="367985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46897-E56F-424E-A5FC-593BFA1DB2D7}">
      <dsp:nvSpPr>
        <dsp:cNvPr id="0" name=""/>
        <dsp:cNvSpPr/>
      </dsp:nvSpPr>
      <dsp:spPr>
        <a:xfrm>
          <a:off x="710077" y="4401402"/>
          <a:ext cx="3197605" cy="7985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được vai trò của Mặt Trời với sự sống trên Trái Đất.</a:t>
          </a:r>
          <a:endParaRPr lang="vi-VN" sz="1800" kern="1200">
            <a:latin typeface="+mj-lt"/>
          </a:endParaRPr>
        </a:p>
      </dsp:txBody>
      <dsp:txXfrm>
        <a:off x="733464" y="4424789"/>
        <a:ext cx="3150831" cy="751729"/>
      </dsp:txXfrm>
    </dsp:sp>
    <dsp:sp modelId="{BF1F829E-898B-44DB-A8E6-48F95E94B3DB}">
      <dsp:nvSpPr>
        <dsp:cNvPr id="0" name=""/>
        <dsp:cNvSpPr/>
      </dsp:nvSpPr>
      <dsp:spPr>
        <a:xfrm>
          <a:off x="4047823" y="0"/>
          <a:ext cx="2239809" cy="1119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Năng lực</a:t>
          </a:r>
          <a:endParaRPr lang="en-US" sz="3500" kern="1200"/>
        </a:p>
      </dsp:txBody>
      <dsp:txXfrm>
        <a:off x="4080624" y="32801"/>
        <a:ext cx="2174207" cy="1054302"/>
      </dsp:txXfrm>
    </dsp:sp>
    <dsp:sp modelId="{10C8DB9B-2155-4E80-9B5D-B15CE8772B19}">
      <dsp:nvSpPr>
        <dsp:cNvPr id="0" name=""/>
        <dsp:cNvSpPr/>
      </dsp:nvSpPr>
      <dsp:spPr>
        <a:xfrm>
          <a:off x="4271804" y="1119904"/>
          <a:ext cx="223980" cy="702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289"/>
              </a:lnTo>
              <a:lnTo>
                <a:pt x="223980" y="70228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95968-F8F2-4A2D-BA98-6425CD928FF7}">
      <dsp:nvSpPr>
        <dsp:cNvPr id="0" name=""/>
        <dsp:cNvSpPr/>
      </dsp:nvSpPr>
      <dsp:spPr>
        <a:xfrm>
          <a:off x="4495785" y="1262242"/>
          <a:ext cx="2870754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sử dụng ánh sáng và nhiệt của Mặt Trời vào cuộc sống hằng ngày.</a:t>
          </a:r>
          <a:endParaRPr lang="en-US" sz="1800" kern="1200"/>
        </a:p>
      </dsp:txBody>
      <dsp:txXfrm>
        <a:off x="4528586" y="1295043"/>
        <a:ext cx="2805152" cy="1054302"/>
      </dsp:txXfrm>
    </dsp:sp>
    <dsp:sp modelId="{B83CA625-28D3-4722-8C09-E13677A33695}">
      <dsp:nvSpPr>
        <dsp:cNvPr id="0" name=""/>
        <dsp:cNvSpPr/>
      </dsp:nvSpPr>
      <dsp:spPr>
        <a:xfrm>
          <a:off x="4271804" y="1119904"/>
          <a:ext cx="253205" cy="215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8333"/>
              </a:lnTo>
              <a:lnTo>
                <a:pt x="253205" y="215833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087B4-D485-440C-AD71-31A1FD08D628}">
      <dsp:nvSpPr>
        <dsp:cNvPr id="0" name=""/>
        <dsp:cNvSpPr/>
      </dsp:nvSpPr>
      <dsp:spPr>
        <a:xfrm>
          <a:off x="4525010" y="2718286"/>
          <a:ext cx="2787380" cy="11199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Rèn kĩ năng quan sát, làm đúng các bài tập</a:t>
          </a:r>
          <a:endParaRPr lang="en-US" sz="1800" kern="1200"/>
        </a:p>
      </dsp:txBody>
      <dsp:txXfrm>
        <a:off x="4557811" y="2751087"/>
        <a:ext cx="2721778" cy="1054302"/>
      </dsp:txXfrm>
    </dsp:sp>
    <dsp:sp modelId="{0EB2B606-E911-4269-BC36-9572766E1871}">
      <dsp:nvSpPr>
        <dsp:cNvPr id="0" name=""/>
        <dsp:cNvSpPr/>
      </dsp:nvSpPr>
      <dsp:spPr>
        <a:xfrm>
          <a:off x="7478530" y="893"/>
          <a:ext cx="2239809" cy="1119904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500" kern="1200" smtClean="0"/>
            <a:t>Phẩm chất</a:t>
          </a:r>
          <a:endParaRPr lang="en-US" sz="3500" kern="1200"/>
        </a:p>
      </dsp:txBody>
      <dsp:txXfrm>
        <a:off x="7511331" y="33694"/>
        <a:ext cx="2174207" cy="1054302"/>
      </dsp:txXfrm>
    </dsp:sp>
    <dsp:sp modelId="{973F9E20-D084-495C-8322-B5570D096667}">
      <dsp:nvSpPr>
        <dsp:cNvPr id="0" name=""/>
        <dsp:cNvSpPr/>
      </dsp:nvSpPr>
      <dsp:spPr>
        <a:xfrm>
          <a:off x="7702511" y="1120798"/>
          <a:ext cx="223980" cy="927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7813"/>
              </a:lnTo>
              <a:lnTo>
                <a:pt x="223980" y="92781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AEE53-E6A8-42F4-9882-7D5E73F17963}">
      <dsp:nvSpPr>
        <dsp:cNvPr id="0" name=""/>
        <dsp:cNvSpPr/>
      </dsp:nvSpPr>
      <dsp:spPr>
        <a:xfrm>
          <a:off x="7926492" y="1262242"/>
          <a:ext cx="2454383" cy="1572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>
              <a:latin typeface="+mj-lt"/>
            </a:rPr>
            <a:t>Biết bảo vệ mình tránh tác hại của ánh sáng Mặt Trời bằng cách đội mũ, nón khi đi dưới trời nắng.</a:t>
          </a:r>
          <a:endParaRPr lang="en-US" sz="1800" kern="1200"/>
        </a:p>
      </dsp:txBody>
      <dsp:txXfrm>
        <a:off x="7972556" y="1308306"/>
        <a:ext cx="2362255" cy="1480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85F4-7216-40B1-8504-C90649BFF977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68E30-40C4-4739-8C7E-58B51CA33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4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3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0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17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0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7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6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50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8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8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6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3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77257-714E-41FB-960C-D742D0399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46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2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8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2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68E30-40C4-4739-8C7E-58B51CA33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4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1F5A-BA41-4769-A2A7-BDE0E90ED3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D151-CDE5-4D0A-B470-04A06400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1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63.gif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1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ình nền Powerpoint màu s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9499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| Hình ảnh, Hoa, Hình nề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97" y="-531945"/>
            <a:ext cx="1333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53024" y="4335907"/>
            <a:ext cx="79275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Giáo viên: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Hồ Thị Minh Châu</a:t>
            </a:r>
          </a:p>
          <a:p>
            <a:pPr>
              <a:defRPr/>
            </a:pP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minhchauho106</a:t>
            </a:r>
            <a:r>
              <a:rPr lang="en-US" sz="2500" smtClean="0">
                <a:latin typeface="Times New Roman" pitchFamily="18" charset="0"/>
                <a:cs typeface="Times New Roman" pitchFamily="18" charset="0"/>
              </a:rPr>
              <a:t>@gmail.com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Điện thoại: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0776.381.486</a:t>
            </a:r>
            <a:endParaRPr lang="en-US" sz="250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500">
                <a:latin typeface="Times New Roman" pitchFamily="18" charset="0"/>
                <a:cs typeface="Times New Roman" pitchFamily="18" charset="0"/>
              </a:rPr>
              <a:t>Trường Tiểu học </a:t>
            </a:r>
            <a:r>
              <a:rPr lang="vi-VN" sz="2500" smtClean="0">
                <a:latin typeface="Times New Roman" pitchFamily="18" charset="0"/>
                <a:cs typeface="Times New Roman" pitchFamily="18" charset="0"/>
              </a:rPr>
              <a:t>Nguyễn Bá Ngọc – Hội An – Quảng Nam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5647" y="1352346"/>
            <a:ext cx="8777553" cy="1631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 NHIÊN VÀ XÃ HỘI LỚP 3</a:t>
            </a:r>
          </a:p>
          <a:p>
            <a:pPr algn="ctr">
              <a:defRPr/>
            </a:pPr>
            <a:r>
              <a:rPr lang="en-US" sz="30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CUỘC THI THIẾT KẾ BÀI GIẢNG </a:t>
            </a:r>
            <a:r>
              <a:rPr lang="en-US" sz="30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E-LEARNING</a:t>
            </a:r>
            <a:endParaRPr lang="vi-VN" sz="30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vi-VN" sz="300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BÀI 58: MẶT TRỜI</a:t>
            </a:r>
            <a:endParaRPr lang="en-US" sz="30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044"/>
      </p:ext>
    </p:extLst>
  </p:cSld>
  <p:clrMapOvr>
    <a:masterClrMapping/>
  </p:clrMapOvr>
  <p:transition spd="slow" advTm="8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0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740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72710" descr="PPT素材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885900"/>
            <a:ext cx="4598804" cy="9504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2709" descr="PPT素材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67" y="978453"/>
            <a:ext cx="9389512" cy="56676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72708" descr="PPT素材-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764" y="4610100"/>
            <a:ext cx="1273235" cy="2377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Picture 4" descr="Thời tiết 19/4: Bắc Bộ trời âm u, nhiều nơi có mưa rào và dông">
            <a:extLst>
              <a:ext uri="{FF2B5EF4-FFF2-40B4-BE49-F238E27FC236}">
                <a16:creationId xmlns:a16="http://schemas.microsoft.com/office/drawing/2014/main" id="{99885C50-6881-40F6-AF86-C3EF972B4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 rot="519541">
            <a:off x="6114229" y="1945929"/>
            <a:ext cx="3619023" cy="2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15950" y="6081877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smtClean="0">
                <a:solidFill>
                  <a:srgbClr val="FF0000"/>
                </a:solidFill>
                <a:latin typeface="+mj-lt"/>
              </a:rPr>
              <a:t>Hình ảnh bầu trời âm u</a:t>
            </a:r>
            <a:endParaRPr lang="en-US" sz="2800" b="1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Mưa to gió lớn - Tin Tức về mưa to gió lớn mới nhấ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1502">
            <a:off x="2210766" y="3542401"/>
            <a:ext cx="3214741" cy="21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292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3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40964" descr="1-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72946" y="5345097"/>
            <a:ext cx="2278069" cy="16760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40965" descr="1-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70521" y="3492229"/>
            <a:ext cx="1360988" cy="336577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40966" descr="1-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55079" y="1958195"/>
            <a:ext cx="9700071" cy="27461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4" descr="Phụ huynh đợi con dưới nắng nóng 40 độ C - Giáo dục">
            <a:extLst>
              <a:ext uri="{FF2B5EF4-FFF2-40B4-BE49-F238E27FC236}">
                <a16:creationId xmlns:a16="http://schemas.microsoft.com/office/drawing/2014/main" id="{88029A3C-3993-449E-80B5-9CF6E0DC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" b="14468"/>
          <a:stretch/>
        </p:blipFill>
        <p:spPr bwMode="auto">
          <a:xfrm>
            <a:off x="4455267" y="2263071"/>
            <a:ext cx="2684835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4" name="Picture 2" descr="Bộ lồng lưỡi gặt lúa 3 món gắn máy cắt cỏ. GX35 và nhiều loại máy cắt cỏ,  cắt lúa khác - Dụng cụ làm vườn Thương hiệu OEM | SieuThiChoLon.com">
            <a:extLst>
              <a:ext uri="{FF2B5EF4-FFF2-40B4-BE49-F238E27FC236}">
                <a16:creationId xmlns:a16="http://schemas.microsoft.com/office/drawing/2014/main" id="{7FB69E37-FF64-4E6E-92F7-B544B27F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4"/>
          <a:stretch/>
        </p:blipFill>
        <p:spPr bwMode="auto">
          <a:xfrm>
            <a:off x="7602165" y="2263071"/>
            <a:ext cx="2690923" cy="197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713">
            <a:off x="1415899" y="4158151"/>
            <a:ext cx="882707" cy="1978480"/>
          </a:xfrm>
          <a:prstGeom prst="rect">
            <a:avLst/>
          </a:prstGeom>
        </p:spPr>
      </p:pic>
      <p:pic>
        <p:nvPicPr>
          <p:cNvPr id="12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6" y="391574"/>
            <a:ext cx="1691586" cy="1543461"/>
          </a:xfrm>
          <a:prstGeom prst="rect">
            <a:avLst/>
          </a:prstGeom>
        </p:spPr>
      </p:pic>
      <p:pic>
        <p:nvPicPr>
          <p:cNvPr id="2052" name="Picture 4" descr="Bí quyết bảo vệ sức khỏe trong mùa nắng nóng 40 độ C - Đài PTTH Nghệ 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39" y="2302947"/>
            <a:ext cx="2694766" cy="18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1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3" presetClass="path" presetSubtype="0" accel="50000" decel="50000" fill="hold" nodeType="after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1069 -0.12893 C -0.11666 -0.07754 -0.12604 0.1544 -0.10182 0.14676 C -0.10351 0.14422 -0.05065 0.20023 0.08529 0.05463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9" y="14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-900000">
                                      <p:cBhvr>
                                        <p:cTn id="19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39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6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31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5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37894" descr="1-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10" y="280457"/>
            <a:ext cx="10319690" cy="62454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37895" descr="1-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2829">
            <a:off x="-66282" y="5861235"/>
            <a:ext cx="1121361" cy="996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995" y="2484563"/>
            <a:ext cx="2613610" cy="3282462"/>
          </a:xfrm>
          <a:prstGeom prst="rect">
            <a:avLst/>
          </a:prstGeom>
        </p:spPr>
      </p:pic>
      <p:pic>
        <p:nvPicPr>
          <p:cNvPr id="1028" name="Picture 4" descr="Cấp cứu say nắng, say nó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36" y="2286000"/>
            <a:ext cx="3070814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ôn thấy khát nước cảnh báo bệnh gì? - Tuổi Trẻ Onl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286000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3349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4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44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45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gười dân Thái Bình đau đớn nhìn đào Tết chết khô">
            <a:extLst>
              <a:ext uri="{FF2B5EF4-FFF2-40B4-BE49-F238E27FC236}">
                <a16:creationId xmlns:a16="http://schemas.microsoft.com/office/drawing/2014/main" id="{655CBA91-4A32-4421-B931-DB6CA1DB6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453"/>
          <a:stretch/>
        </p:blipFill>
        <p:spPr bwMode="auto">
          <a:xfrm>
            <a:off x="1312717" y="1333116"/>
            <a:ext cx="3637589" cy="2449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án trứng giữa trời nắng 46°C trứng chín không (fry eggs in the sun 46 ° C  ripe eggs) - YouTube">
            <a:extLst>
              <a:ext uri="{FF2B5EF4-FFF2-40B4-BE49-F238E27FC236}">
                <a16:creationId xmlns:a16="http://schemas.microsoft.com/office/drawing/2014/main" id="{929D480D-7353-4820-B4A3-BE92DA26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-1" b="-1"/>
          <a:stretch/>
        </p:blipFill>
        <p:spPr bwMode="auto">
          <a:xfrm>
            <a:off x="1274617" y="3948545"/>
            <a:ext cx="3695814" cy="24926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479D3CAD-330A-4406-B935-D284E7C78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r="14275" b="2"/>
          <a:stretch/>
        </p:blipFill>
        <p:spPr bwMode="auto">
          <a:xfrm>
            <a:off x="5266459" y="1353524"/>
            <a:ext cx="6151418" cy="50876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Wimbledon: Cậu bé nhặt bóng ngất xỉu vì nắng nóng kỷ lục tại Anh">
            <a:extLst>
              <a:ext uri="{FF2B5EF4-FFF2-40B4-BE49-F238E27FC236}">
                <a16:creationId xmlns:a16="http://schemas.microsoft.com/office/drawing/2014/main" id="{FD957DC8-2745-47ED-BC0F-99AE6A459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823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84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âu hỏi thường gặp khi mua hàng tại bán sỉ văn phòng phẩm đà nẵng">
            <a:extLst>
              <a:ext uri="{FF2B5EF4-FFF2-40B4-BE49-F238E27FC236}">
                <a16:creationId xmlns:a16="http://schemas.microsoft.com/office/drawing/2014/main" id="{27562761-935F-4904-A9BC-71510E51F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r="42676" b="1073"/>
          <a:stretch/>
        </p:blipFill>
        <p:spPr bwMode="auto">
          <a:xfrm>
            <a:off x="3516267" y="1972019"/>
            <a:ext cx="5650523" cy="447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Mặt Trời có vai trò gì đối với muôn loài trên Trái </a:t>
            </a:r>
            <a:r>
              <a:rPr lang="vi-VN" sz="3400" b="1" smtClean="0">
                <a:latin typeface="+mj-lt"/>
              </a:rPr>
              <a:t>Đất?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242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1" y="5943600"/>
            <a:ext cx="9206695" cy="743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54718"/>
            <a:ext cx="7315200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MỘT SỐ LƯU Ý KHI SỬ DỤNG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GIẢNG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81200"/>
            <a:ext cx="7467600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cứ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73380" y="4015353"/>
            <a:ext cx="1066800" cy="381000"/>
          </a:xfrm>
          <a:prstGeom prst="wedgeRectCallout">
            <a:avLst>
              <a:gd name="adj1" fmla="val -16475"/>
              <a:gd name="adj2" fmla="val 46521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350066" y="4015353"/>
            <a:ext cx="2438400" cy="401664"/>
          </a:xfrm>
          <a:prstGeom prst="wedgeRectCallout">
            <a:avLst>
              <a:gd name="adj1" fmla="val 31546"/>
              <a:gd name="adj2" fmla="val 44208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645725" y="4015353"/>
            <a:ext cx="2362200" cy="401664"/>
          </a:xfrm>
          <a:prstGeom prst="wedgeRectCallout">
            <a:avLst>
              <a:gd name="adj1" fmla="val 107489"/>
              <a:gd name="adj2" fmla="val 4806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Quay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37442"/>
      </p:ext>
    </p:extLst>
  </p:cSld>
  <p:clrMapOvr>
    <a:masterClrMapping/>
  </p:clrMapOvr>
  <p:transition spd="slow" advTm="808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1636" y="1736014"/>
            <a:ext cx="8597749" cy="48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118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3671" y="2989364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27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144678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11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2A2-02AB-4CA3-B9D2-FE26665B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r="1" b="1"/>
          <a:stretch/>
        </p:blipFill>
        <p:spPr>
          <a:xfrm>
            <a:off x="1291636" y="1287811"/>
            <a:ext cx="9262064" cy="5112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8164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69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loài động vật tuyệt đẹp chỉ có ở Bắc Cực">
            <a:extLst>
              <a:ext uri="{FF2B5EF4-FFF2-40B4-BE49-F238E27FC236}">
                <a16:creationId xmlns:a16="http://schemas.microsoft.com/office/drawing/2014/main" id="{DEE2792C-5B1B-4F50-AE34-4F962ACB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1615608"/>
            <a:ext cx="3939591" cy="275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Danh sách kỹ năng thợ điện cần phải có trước khi làm việc">
            <a:extLst>
              <a:ext uri="{FF2B5EF4-FFF2-40B4-BE49-F238E27FC236}">
                <a16:creationId xmlns:a16="http://schemas.microsoft.com/office/drawing/2014/main" id="{0E5D666F-4785-470A-851A-B9149E8C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55" y="1604030"/>
            <a:ext cx="3910923" cy="2761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Chào năm mới 2020 với bé hải cẩu con nằm tắm nắng thôi cũng thần thái như  siêu sao, thân thiện vẫy chào vạn vật">
            <a:extLst>
              <a:ext uri="{FF2B5EF4-FFF2-40B4-BE49-F238E27FC236}">
                <a16:creationId xmlns:a16="http://schemas.microsoft.com/office/drawing/2014/main" id="{BEA11DBC-C425-4CBA-B3FC-B987F78A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" y="4365907"/>
            <a:ext cx="3910923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Mùa xuân là mùa đẹp nhất trong năm cây cối thi nhau đâm chồi nảy lộc">
            <a:extLst>
              <a:ext uri="{FF2B5EF4-FFF2-40B4-BE49-F238E27FC236}">
                <a16:creationId xmlns:a16="http://schemas.microsoft.com/office/drawing/2014/main" id="{E9ADA5B0-AA31-49B1-88B1-8A52500D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6" y="4365907"/>
            <a:ext cx="3950002" cy="235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6" name="Picture 12" descr="Chỉ vào sơ đồ 1 và nói về sự trao đổi khí của thực vật trong quá trình quang  hợp. Quá trình quang hợp chỉ diễn ra khi nào? | Khoa học">
            <a:extLst>
              <a:ext uri="{FF2B5EF4-FFF2-40B4-BE49-F238E27FC236}">
                <a16:creationId xmlns:a16="http://schemas.microsoft.com/office/drawing/2014/main" id="{B910F18F-974D-47D2-A57E-7AC92851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18" y="1604030"/>
            <a:ext cx="3543958" cy="512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smtClean="0">
                <a:latin typeface="+mj-lt"/>
              </a:rPr>
              <a:t>Vai </a:t>
            </a:r>
            <a:r>
              <a:rPr lang="vi-VN" sz="3400" b="1">
                <a:latin typeface="+mj-lt"/>
              </a:rPr>
              <a:t>trò của Mặt </a:t>
            </a:r>
            <a:r>
              <a:rPr lang="vi-VN" sz="3400" b="1" smtClean="0">
                <a:latin typeface="+mj-lt"/>
              </a:rPr>
              <a:t>Trời</a:t>
            </a:r>
            <a:endParaRPr lang="vi-VN" sz="3400" b="1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78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57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iểm danh những dấu hiệu bất thường cảnh báo bệnh ung ...">
            <a:extLst>
              <a:ext uri="{FF2B5EF4-FFF2-40B4-BE49-F238E27FC236}">
                <a16:creationId xmlns:a16="http://schemas.microsoft.com/office/drawing/2014/main" id="{78E7BFC3-AA60-4B84-A357-01E2D0E0E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2569" b="-1"/>
          <a:stretch/>
        </p:blipFill>
        <p:spPr bwMode="auto">
          <a:xfrm>
            <a:off x="7447809" y="3875556"/>
            <a:ext cx="4505573" cy="24915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ử lý người đứng đầu nếu để xảy ra cháy rừng | Thời sự | PLO">
            <a:extLst>
              <a:ext uri="{FF2B5EF4-FFF2-40B4-BE49-F238E27FC236}">
                <a16:creationId xmlns:a16="http://schemas.microsoft.com/office/drawing/2014/main" id="{4EB88145-1D95-4065-8548-9B6BC57A3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r="8655" b="1"/>
          <a:stretch/>
        </p:blipFill>
        <p:spPr bwMode="auto">
          <a:xfrm>
            <a:off x="757469" y="1192729"/>
            <a:ext cx="6690340" cy="51743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át khô trong đỉnh nắng hạn | Thời sự | Thanh Niên">
            <a:extLst>
              <a:ext uri="{FF2B5EF4-FFF2-40B4-BE49-F238E27FC236}">
                <a16:creationId xmlns:a16="http://schemas.microsoft.com/office/drawing/2014/main" id="{F6453C3B-51B8-43C4-90FE-83EC89C8F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 bwMode="auto">
          <a:xfrm>
            <a:off x="7447810" y="1192729"/>
            <a:ext cx="4505573" cy="25029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2105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ây Cỏ Xanh Mặt Trời Nền Phim Hoạt Hình, Màu Xanh Lá, đồng Cỏ, Cây Hình nền  Vector để tải xuống miễn phí">
            <a:extLst>
              <a:ext uri="{FF2B5EF4-FFF2-40B4-BE49-F238E27FC236}">
                <a16:creationId xmlns:a16="http://schemas.microsoft.com/office/drawing/2014/main" id="{530745B7-6117-4E8F-B5F8-B637DC07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2290" y="1628425"/>
            <a:ext cx="8687421" cy="48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91F44-1700-4235-8559-63B69F40C96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u="sng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2: Vai trò của Mặt Trời đối với sự sống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915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" y="301509"/>
            <a:ext cx="5707393" cy="322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3516358"/>
            <a:ext cx="5762624" cy="324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30" y="320559"/>
            <a:ext cx="5707393" cy="321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0" y="3332676"/>
            <a:ext cx="5669293" cy="325862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819150" y="158115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567084" y="1581150"/>
            <a:ext cx="1186266" cy="9744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567084" y="971550"/>
            <a:ext cx="1186266" cy="158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320330" y="5238750"/>
            <a:ext cx="9234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88247" y="4762500"/>
            <a:ext cx="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089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282">
        <p:split orient="vert"/>
      </p:transition>
    </mc:Choice>
    <mc:Fallback>
      <p:transition spd="slow" advTm="628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>
                <a:latin typeface="+mj-lt"/>
              </a:rPr>
              <a:t>Hoạt động 3: Sử dụng ánh sáng và nhiệt của Mặt Trời trong cuộc sống hằng ngày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907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10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Đường rơm | baotintuc.vn">
            <a:extLst>
              <a:ext uri="{FF2B5EF4-FFF2-40B4-BE49-F238E27FC236}">
                <a16:creationId xmlns:a16="http://schemas.microsoft.com/office/drawing/2014/main" id="{77945790-35B3-4F39-AF20-77A784FE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r="204"/>
          <a:stretch/>
        </p:blipFill>
        <p:spPr bwMode="auto">
          <a:xfrm>
            <a:off x="5159916" y="1242059"/>
            <a:ext cx="5812883" cy="5263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098" name="Picture 2" descr="Hướng dẫn tắm nắng đúng cách để bổ sung vitamin D cho trẻ | Vinmec">
            <a:extLst>
              <a:ext uri="{FF2B5EF4-FFF2-40B4-BE49-F238E27FC236}">
                <a16:creationId xmlns:a16="http://schemas.microsoft.com/office/drawing/2014/main" id="{98577B63-F778-4DE7-BDFC-10A340F65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2259" b="-4"/>
          <a:stretch/>
        </p:blipFill>
        <p:spPr bwMode="auto">
          <a:xfrm>
            <a:off x="1417029" y="1303756"/>
            <a:ext cx="3491820" cy="25091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4100" name="Picture 4" descr="Nghề làm muối Diêm Dân Ninh Thuận [Thuyết minh] - Tiến Vinh Travel">
            <a:extLst>
              <a:ext uri="{FF2B5EF4-FFF2-40B4-BE49-F238E27FC236}">
                <a16:creationId xmlns:a16="http://schemas.microsoft.com/office/drawing/2014/main" id="{D5567496-258A-4C19-9CC8-E530A9E4B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r="3" b="3"/>
          <a:stretch/>
        </p:blipFill>
        <p:spPr bwMode="auto">
          <a:xfrm>
            <a:off x="1417029" y="4103813"/>
            <a:ext cx="3491821" cy="2402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3369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guyên lý hoạt động máy nước nóng năng lượng mặt trời Thái Dương Năng Sơn  Hà 160l">
            <a:extLst>
              <a:ext uri="{FF2B5EF4-FFF2-40B4-BE49-F238E27FC236}">
                <a16:creationId xmlns:a16="http://schemas.microsoft.com/office/drawing/2014/main" id="{24BF8029-5645-44EE-9217-1C73F69B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020" y="1328737"/>
            <a:ext cx="6196989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2" name="Picture 2" descr="Năng lượng mặt trời: Phân tích từ biểu đồ sáng chế - SÁCH, TẠP CHÍ, BÀI  NGHIÊN CỨU - CỤC SỞ HỮU TRÍ TUỆ">
            <a:extLst>
              <a:ext uri="{FF2B5EF4-FFF2-40B4-BE49-F238E27FC236}">
                <a16:creationId xmlns:a16="http://schemas.microsoft.com/office/drawing/2014/main" id="{BF7091E3-82ED-4BD9-B3E8-223FB54A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1328737"/>
            <a:ext cx="3862076" cy="25935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6" name="Picture 6" descr="Thiết bị nấu ăn bằng… ánh nắng mặt trời cho những ngày nắng nóng | Báo Dân  trí">
            <a:extLst>
              <a:ext uri="{FF2B5EF4-FFF2-40B4-BE49-F238E27FC236}">
                <a16:creationId xmlns:a16="http://schemas.microsoft.com/office/drawing/2014/main" id="{3C15D386-E241-4A28-BB07-5F90B5BD3B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987" y="4303831"/>
            <a:ext cx="3854945" cy="2168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217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67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ẠY VẼ MẶT TRỜI VÀ NHỮNG ĐÁM MÂY - MG BÉ 3 - 4 TUỔI - YouTube">
            <a:extLst>
              <a:ext uri="{FF2B5EF4-FFF2-40B4-BE49-F238E27FC236}">
                <a16:creationId xmlns:a16="http://schemas.microsoft.com/office/drawing/2014/main" id="{A2BC07B8-D5F9-4F9A-8161-533DDFF6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855" y="1194063"/>
            <a:ext cx="9850581" cy="5540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34451-92E6-4364-A352-C45BB746DEE1}"/>
              </a:ext>
            </a:extLst>
          </p:cNvPr>
          <p:cNvSpPr txBox="1"/>
          <p:nvPr/>
        </p:nvSpPr>
        <p:spPr>
          <a:xfrm>
            <a:off x="1769113" y="18580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97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95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F3C2-CCDB-4664-8227-E8808E8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72" y="548644"/>
            <a:ext cx="9543756" cy="5964700"/>
          </a:xfrm>
        </p:spPr>
        <p:txBody>
          <a:bodyPr>
            <a:normAutofit/>
          </a:bodyPr>
          <a:lstStyle/>
          <a:p>
            <a:r>
              <a:rPr lang="vi-VN" sz="4000" b="1" smtClean="0">
                <a:solidFill>
                  <a:srgbClr val="FF0000"/>
                </a:solidFill>
              </a:rPr>
              <a:t>			</a:t>
            </a:r>
            <a:r>
              <a:rPr lang="vi-VN" sz="4000" b="1" u="sng" smtClean="0">
                <a:solidFill>
                  <a:srgbClr val="FF0000"/>
                </a:solidFill>
              </a:rPr>
              <a:t>Tài </a:t>
            </a:r>
            <a:r>
              <a:rPr lang="vi-VN" sz="4000" b="1" u="sng">
                <a:solidFill>
                  <a:srgbClr val="FF0000"/>
                </a:solidFill>
              </a:rPr>
              <a:t>liệu tham </a:t>
            </a:r>
            <a:r>
              <a:rPr lang="vi-VN" sz="4000" b="1" u="sng" smtClean="0">
                <a:solidFill>
                  <a:srgbClr val="FF0000"/>
                </a:solidFill>
              </a:rPr>
              <a:t>khảo:</a:t>
            </a:r>
            <a:r>
              <a:rPr lang="vi-VN" sz="4000" b="1" u="sng" smtClean="0"/>
              <a:t/>
            </a:r>
            <a:br>
              <a:rPr lang="vi-VN" sz="4000" b="1" u="sng" smtClean="0"/>
            </a:b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1. </a:t>
            </a:r>
            <a:r>
              <a:rPr lang="vi-VN" sz="3000"/>
              <a:t>Sách tự nhiên và xã hội, lớp </a:t>
            </a:r>
            <a:r>
              <a:rPr lang="vi-VN" sz="3000" smtClean="0"/>
              <a:t>3 - NXB </a:t>
            </a:r>
            <a:r>
              <a:rPr lang="vi-VN" sz="3000"/>
              <a:t>G</a:t>
            </a:r>
            <a:r>
              <a:rPr lang="vi-VN" sz="3000" smtClean="0"/>
              <a:t>iáo </a:t>
            </a:r>
            <a:r>
              <a:rPr lang="vi-VN" sz="3000"/>
              <a:t>dục</a:t>
            </a:r>
            <a:br>
              <a:rPr lang="vi-VN" sz="3000"/>
            </a:br>
            <a:r>
              <a:rPr lang="vi-VN" sz="3000" smtClean="0"/>
              <a:t>2. </a:t>
            </a:r>
            <a:r>
              <a:rPr lang="vi-VN" sz="3000"/>
              <a:t>Tranh ảnh, video, tư </a:t>
            </a:r>
            <a:r>
              <a:rPr lang="vi-VN" sz="3000" smtClean="0"/>
              <a:t>liệu </a:t>
            </a:r>
            <a:r>
              <a:rPr lang="vi-VN" sz="3000"/>
              <a:t>khai thác từ </a:t>
            </a:r>
            <a:r>
              <a:rPr lang="vi-VN" sz="3000" smtClean="0"/>
              <a:t>trang: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 - Google.com</a:t>
            </a:r>
            <a:br>
              <a:rPr lang="vi-VN" sz="3000" smtClean="0"/>
            </a:br>
            <a:r>
              <a:rPr lang="vi-VN" sz="3000" smtClean="0"/>
              <a:t>         - Youtube.com</a:t>
            </a:r>
            <a:br>
              <a:rPr lang="vi-VN" sz="3000" smtClean="0"/>
            </a:br>
            <a:r>
              <a:rPr lang="vi-VN" sz="3000"/>
              <a:t> </a:t>
            </a:r>
            <a:r>
              <a:rPr lang="vi-VN" sz="3000" smtClean="0"/>
              <a:t>        ....................</a:t>
            </a:r>
            <a:br>
              <a:rPr lang="vi-VN" sz="3000" smtClean="0"/>
            </a:br>
            <a:r>
              <a:rPr lang="vi-VN" sz="3000" smtClean="0"/>
              <a:t>3 Các </a:t>
            </a:r>
            <a:r>
              <a:rPr lang="vi-VN" sz="3000"/>
              <a:t>phần mền hỗ </a:t>
            </a:r>
            <a:r>
              <a:rPr lang="vi-VN" sz="3000" smtClean="0"/>
              <a:t>trợ:</a:t>
            </a:r>
            <a:r>
              <a:rPr lang="vi-VN" sz="3000"/>
              <a:t/>
            </a:r>
            <a:br>
              <a:rPr lang="vi-VN" sz="3000"/>
            </a:br>
            <a:r>
              <a:rPr lang="vi-VN" sz="3000" smtClean="0"/>
              <a:t>        - Ispring </a:t>
            </a:r>
            <a:r>
              <a:rPr lang="vi-VN" sz="3000"/>
              <a:t>suite 9</a:t>
            </a:r>
            <a:br>
              <a:rPr lang="vi-VN" sz="3000"/>
            </a:br>
            <a:r>
              <a:rPr lang="vi-VN" sz="3000" smtClean="0"/>
              <a:t>        - Cool </a:t>
            </a:r>
            <a:r>
              <a:rPr lang="vi-VN" sz="3000"/>
              <a:t>Edit Pro 2.1</a:t>
            </a:r>
            <a:br>
              <a:rPr lang="vi-VN" sz="3000"/>
            </a:br>
            <a:r>
              <a:rPr lang="vi-VN" sz="3000" smtClean="0"/>
              <a:t>        - Camtasia </a:t>
            </a:r>
            <a:br>
              <a:rPr lang="vi-VN" sz="3000" smtClean="0"/>
            </a:br>
            <a:r>
              <a:rPr lang="vi-VN" sz="3000"/>
              <a:t>	 ....................</a:t>
            </a:r>
            <a:endParaRPr lang="en-US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33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ết quả hình ảnh cho hình nền slide đơn giản và đẹp | Hình nền, Hình ảnh,  Hì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09" y="0"/>
            <a:ext cx="12318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SPRING_QUIZ_SHAPE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7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651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8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83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8980" y="2961655"/>
            <a:ext cx="7884632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5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1">
        <p:circle/>
      </p:transition>
    </mc:Choice>
    <mc:Fallback>
      <p:transition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291636" y="402594"/>
            <a:ext cx="6459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925876" y="1000055"/>
            <a:ext cx="1060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latin typeface="+mj-lt"/>
              </a:rPr>
              <a:t>I</a:t>
            </a:r>
            <a:r>
              <a:rPr lang="vi-VN" sz="2500" b="1" u="sng" smtClean="0">
                <a:latin typeface="+mj-lt"/>
              </a:rPr>
              <a:t>. Yêu cầu cần đạt: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5079" y="1012872"/>
            <a:ext cx="68650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9"/>
          <p:cNvGraphicFramePr/>
          <p:nvPr>
            <p:extLst>
              <p:ext uri="{D42A27DB-BD31-4B8C-83A1-F6EECF244321}">
                <p14:modId xmlns:p14="http://schemas.microsoft.com/office/powerpoint/2010/main" val="3121724739"/>
              </p:ext>
            </p:extLst>
          </p:nvPr>
        </p:nvGraphicFramePr>
        <p:xfrm>
          <a:off x="1066015" y="1615227"/>
          <a:ext cx="10642992" cy="538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9517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21809"/>
            <a:ext cx="10972800" cy="5919615"/>
          </a:xfrm>
          <a:prstGeom prst="rect">
            <a:avLst/>
          </a:prstGeom>
        </p:spPr>
      </p:pic>
      <p:pic>
        <p:nvPicPr>
          <p:cNvPr id="9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77456"/>
            <a:ext cx="10210030" cy="5600676"/>
          </a:xfrm>
          <a:prstGeom prst="rect">
            <a:avLst/>
          </a:prstGeom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343" y="4327071"/>
            <a:ext cx="1618377" cy="2530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1C35F-45EF-4B1C-B324-8704CF3FEEB3}"/>
              </a:ext>
            </a:extLst>
          </p:cNvPr>
          <p:cNvSpPr txBox="1"/>
          <p:nvPr/>
        </p:nvSpPr>
        <p:spPr>
          <a:xfrm>
            <a:off x="1304286" y="827348"/>
            <a:ext cx="47372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TỰ NHIÊN XÃ HỘI: </a:t>
            </a:r>
          </a:p>
          <a:p>
            <a:pPr algn="ctr"/>
            <a:r>
              <a:rPr lang="vi-VN" sz="2500" b="1" smtClean="0">
                <a:solidFill>
                  <a:srgbClr val="FF0000"/>
                </a:solidFill>
                <a:latin typeface="+mj-lt"/>
              </a:rPr>
              <a:t>BÀI 58 - MẶT TRỜI </a:t>
            </a:r>
            <a:endParaRPr lang="vi-VN" sz="2500" b="1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53968" y="1745178"/>
            <a:ext cx="4737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B98B7-B58F-416C-B2BF-C21708B2668A}"/>
              </a:ext>
            </a:extLst>
          </p:cNvPr>
          <p:cNvSpPr txBox="1"/>
          <p:nvPr/>
        </p:nvSpPr>
        <p:spPr>
          <a:xfrm>
            <a:off x="1526927" y="1879943"/>
            <a:ext cx="45146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smtClean="0">
                <a:solidFill>
                  <a:schemeClr val="bg1"/>
                </a:solidFill>
                <a:latin typeface="+mj-lt"/>
              </a:rPr>
              <a:t>Hoạt động 1: Mặt Trời vừa chiếu sáng, vừa tỏa nhiệt</a:t>
            </a:r>
          </a:p>
        </p:txBody>
      </p:sp>
      <p:pic>
        <p:nvPicPr>
          <p:cNvPr id="2050" name="Picture 2" descr="Giải bài tập Tự nhiên và Xã hội 3 | Giải Tự nhiên và Xã hội 3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82" y="909989"/>
            <a:ext cx="3393161" cy="46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46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1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18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OJECT_VERSION" val="9.3"/>
  <p:tag name="ISPRING_PROJECT_FOLDER_UPDATED" val="1"/>
  <p:tag name="ISPRING_PRESENTATION_COURSE_TITLE" val="New Microsoft PowerPoint Presentation"/>
  <p:tag name="ISPRING_CURRENT_PLAYER_ID" val="universal"/>
  <p:tag name="ISPRING_UUID" val="{E1FB9BC4-9135-4D05-9E0F-CBFA8C08DEF8}"/>
  <p:tag name="ISPRING_DEFAULT_PRESENTE_ID" val="{F3D87C0D-CF83-40DD-9CB8-0A91431F2E3D}"/>
  <p:tag name="ISPRING_LMS_API_VERSION" val="SCORM 1.2"/>
  <p:tag name="ISPRING_ULTRA_SCORM_COURSE_ID" val="2D5EA116-E429-480A-B055-5500ECE91398"/>
  <p:tag name="ISPRING_CMI5_LAUNCH_METHOD" val="any window"/>
  <p:tag name="ISPRINGCLOUDFOLDERID" val="1"/>
  <p:tag name="ISPRINGONLINEFOLDERID" val="1"/>
  <p:tag name="ISPRING_SCORM_RATE_SLIDES" val="0"/>
  <p:tag name="ISPRING_SCORM_PASSING_SCORE" val="80.000000"/>
  <p:tag name="ISPRING_PLAYERS_CUSTOMIZATION_2" val="UEsDBBQAAgAIAKJITk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TgH1R6gjma0IGAAD8FQAAHQAAAHVuaXZlcnNhbC9jb21tb25fbWVzc2FnZXMubG5nvVjdb9tUFH+ftP/hytIkkMY+kDYh1GZynNvEqmOn9k3bgZDlOV5sxR8hcfrxBtoDQoDGAAnBNNFSBhvbxKbtZbGAB0/9P8xfwrnXTpps3Wy3hYdavqnP7557Pn7nnLtwZctz0YY1GDqBv8hdPHeBQ5ZvBh3H7y5ybbL0znscGoaG3zHcwLcWOT/g0JXK6VMLruF3R0bXgvfTpxBa8KzhEJbDCl0drJHTWeRaVb3KC8s6UXS+1dKrbUIUWZf4Kpa4ysrI2EZSMt51Fs5nQq/BEJRmi5ev6pJSV/SqWOcqQuD1DR/Eg27w1ruXL29dvHT57VIwWpOXpHkgxJAuXSgAJBNVkXRAw5Iu43XCVYiYjP9qIdLASjlxpU0kUcZcJXspJ91S8SqYss1fpabcEXOl26qKZaJrkljDuqjpskKYYSRMcI2rVMEfPjLjp+jFrSS6gbYsD4WD+KFvo2vxzjYKg3jHR9eS6Ifsg9BJxn/3UZhEd828zWtKkxdlXcUaUUWBiIrMVdYdH7lJ9L1zFoXxrom6gLcH2PEeYI7/CF/VYBD/7sO38PCcJPrURz78fC5/7zVZUvgaC8Qm1jS+DjYnAdpwrE0U2s4Q9QfW0PJDI4SUQJtOaMP/OlZwFnWCTd8NjA66PrAAUNGQ0e+7jpl+6Wj9AWQNarnGdq4WKr8mynVICEXSdCzXJr9wlVoSPQCUjWT8Z0kUldewCpaMnxpHkNRZHlBhavC7ITLBAeVwGmK9IcEfoWpU43FI/bcLDusA4KgcVgvLKUaeGEQxViELNG1NUSFyZTsZP+ojD54h6sHi/mgmhk0aWxA/zmws5W0hyoIC6SKQmW2as/g9O34GPoPTjv1uPhoozLOwz9IPjg1hqRNGIGnm9QF4z0E2S7PUH8MkeoLC/cf7u7AVy5FwsP84iW6bsL+DBkl0x6EKRTcdNHQhYoslhMS3ZaGhV8mUkCVj5Jt2QTnI40MzaTZvRkNrLjtydcrQ9KqyDsTEVZYb8XdyvYyUssxVXnydRN/IdRTfKSN5FWtQDuJv82RkflWs88yLQJ8TLpvnztCmcWfC83Nw1mib5hTE5tRvEDBPWVgyf50rt6WGV9oQ/CIvvbrlNNTDgUGjZZY3bStgX92nZP0E+TaLLpoiX/h2rg5QaARco3m60hY/0Jd4UcK1wyL4QJksO7KQnh4eisdPDtqIH8IbFWBcn327Qb/ZC9HHI2MmZXvA8zdoFWAUtTsJ8zNZEZNreP1M2QPM1b03ZKKZRLdQFyoRy3O6OGTzSS0EQQ+Bhf3uUdShJPNGXY5unWMpqAlY5lVR+d+c7sXPKEB0E/55PFdPVT+Ku3PUOBmbHs3x/4lqWlpSMTRpQC3E3n8MOBBcn9FKFD0qjtCgmlRFIPBkfM8vLifKSyDTStswa4BE/3pQXFpWMoDlNKzSmGSvITSZfpca8U6pBuAAXGuAZ9iRNGgBvWBgFZddBXPMnWuVlsfi8mu4qomE1lhG6pvWtTxZRilleozD2eQk2oyZZn+u3BKRSHCkmgGu8OjwAOUyfgQLN96hQ0B0GzSk6hbYoN3EE3OlVfI1DOWNILv9uZElPTSc6iuT/vAgK5wm/RLYIH7OeGBnlrVojU2Z68pxdEvPT2Z1KRGZU/4o6GUbnvar3HEiLtYwr0JHKPCyQNvIRhL9tk0J/2ZBQUhcaiiJaJNONMvgMH7o0bIyvruNemAnSoB0Ouzb8XPqs71+wR3SWbmGl3jYJbMSoeA9an6vIMrLSsLAT9BKOxn/jEj8ZRMt0yuA5vul0GgfDSUAT1E/lIPQGn5UGoQeaoqhMedtvLhBR/Xxnp8LR/jqvBr1hoiERvxjEcHs4mIi2kyiXwQk0WeutAjZcczrANby0N4DYpeVK2CvQmHLMjALDZ4QXmg0IUk1Oj8wIurF97wyGJPwEpS2CmN1luBCMBrAGESc0LUQ3jK8vmuVQW3y6jLUADYc0/mEVTZgi1Ij9iwgc/OJIB3cXI1C1/FLHevlok+OV6ipeYjY0vlajV3vwflcx+yhMEBGp4Oga8ru+dygGxQFExq8DNXqJTyr44RlAVWMp/d29BKKXfhIgUFvW//55Nc8edZATDge2DJdZ+kmB+m4PQ8yXQ3ZPe3C+Zlr238BUEsDBBQAAgAIABOAfVE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E4B9UfU1IxBsBgAASSEAACcAAAB1bml2ZXJzYWwvZmxhc2hfcHVibGlzaGluZ19zZXR0aW5ncy54bWzlWt1P21YUf+evuPLUxxKgQAtKqCCYEpGvErMVTRO6sS/xXexrz76GZk+T+jBN29R228tWVYMxplZttVbtyxJtezDi//D+kp1rJyHh86YtqFsfYuTr8zuf95xzj036+m3bQhvE86nDMsro8IiCCNMdg7JaRlnRFi5fU5DPMTOw5TCSUZijoOszQ2k3qFrUNyuEcyD1EbBh/rTLM4rJuTudSm1ubg5T3/XEU8cKOPD3h3XHTrke8QnjxEu5Fm7AH95wia+0OUgwgJ/tsDZsZmgIoXTCqeAYgUUQNUBzRoVR2FqwsG8qqYSsivV6zXMCZmQdy/GQV6tmlA+mxubm58Y6NAmreWoTJnziz8CiWObT2DCo0AJbFfo5QSahNRPUHR0bV9AmNbiZUa6MxHyAPnWUT8w9MR4LPlkHvMB4W4BNODYwx8ltItEj68SDcBB/hnsBAaZ9az2UnNzm3YVkyWgwbFNdgydI+CqjzGtry+qCuqwWs+raynI+UVUaoeW0vCqFqeRz8+pasaSplbVFrZAfGKSpt7QBQINqJs2+vKxW1KKmLq/N5UoDIuSVOsCohdlcfkDMR+pcJacNKqk4WxgUUl4sFeUw2VKhPFtcHUi1xdWyupzPFZfWtFIpr+XKB6h43/fs8HSqP1nSkFRO4PWmBDcDu8owtaBAHcoLn3AocRb2akRzFihk8Dq2fKKgT11Suxlgi/IGZPUIVMI6Ie6s7xKdL4uMzSgiC5UDdglDUAzSuFsPJqa65eDqtT7TU4n0A7OO1TLdLZBl0+HOBWs/OjLRVX9q/HT1T1A0DQXaxayRd2oXrv3EZFf7scnJ09U/Ts30BjWIU8SeF5foo+qf6b6ebjB65SwVTpCWxpxj3YTWwTuVv3elQ0WF77HO6Qb0JXJI1/XAsiqB6zoeP2gevYtdJU5gk153WF/uiHtUdSyjGzViV4lRxDbpabiVOmULQDmqoHXIcgviWXIJQxXMoMlTDjHWuwz8oOpzyuPmvtCmnvUothDwg1MIQYXKkZjrJvb8vrTuxkc0Vn3m46LDif9J4u5k6UTSigUhQBt7dxiqRs0dJoWaj1pPWA1tRM0/ZcjnwiaXpUN798NtZiIjau4GMqBb4UssS4c4cOVIB0NlIJq5/xz0oVHrSwbQ1jMpkIfBNZukKmVx1NxmSA9fIjuIWvdBCo2af7tC2K6OquEWRWbU+lYXC08Qj1nrgpIC6A+4scMtETdgAn7bQbeJjepm+IrVrsuLd03wBwhywi3W8VC43RZfB+vv2EI0/PafR60HOkigyItaD+EpaHeXIj/eRCzcagwPLHZDMN3h6LMAnyAWqDsiLiXnl1xxXr11CUwGovi5jaLWY1YbXLoOvkS1qPk7+FKwu//WBYngclPgk8B0JHe9WY1aP4Mbwqe9gWzTvr5zht8o/n7UeoH4/vP9bVCCC8HnE/y2TBOuZmKgHb4SD1t3heCL2XC9Ii9gm52nuLe72c7QdEC9ErtEheJe+BTiDXu5gXi8A0CtHzuG91TA1zFch+tXICJoiDr/zD2wHWx9GcuPbXktrwq0nqQDjjdojyEmcWKqx0L3F4iZcSYJo75mppS0kdGxK+MTk1evTU0Pp/754rfLp4LaU0TZwpR1xojsqfOqNPLQbHwG7oQZVA51aBI9A3TiPCqNG1TNU2ZTaeQxY6A09vCcKg08Mq2egTxlZj035Ckz7xHsguPZMAQQ48geOv6ViQQ8Jxw1m9VyH+a01WMYxOl39LSdTolJ4PjBIB7S3tW5YClq/qWhmytR8xekhd8U0FIOVgrTMrVpKekRPHxqiyrX3G2gOhRq0S2gw0CbCP8QR9UdV4ZZ0UHx5CdDW4hav2ZRXlxlyG8s5lB2MfxJhvbmyuwqcG5u5aQO9sJZZaQtqiUZ8mz4vZRfF8MfijdkKPfuRa3vijdQ+FBK295BoqdPSY13GIjtGKmb4TO4sWDMqMGp84GYR6AlXlg3e5PeIlUX3nJbOrdy/d8of2/8XiSpn+dT/jRRu+oiL+xz27/vR5c6zyj9j93+br81fE9e6u3diztaPXxky7VxceyB+X13YCO09pEJKj6riRn0IR20E1cIQbbjERnaqPmIXWhd68+QilrIzZXy8+9BI3lHPZjcdb8R9n0U7H6s6v/yLp7YlFEb3CpeinQ/189MjI+kU8c/GhoCbv3//jAz9C9QSwMEFAACAAgAE4B9URmT74SDAwAA9gsAACEAAAB1bml2ZXJzYWwvZmxhc2hfc2tpbl9zZXR0aW5ncy54bWyNVm1PIjEQ/nz+CsJ9B0VFSVaSAzUxx3nm9Pze3R2gsdtu2i4e//5mSrt0YRFoTLbPPDOdt05NzAeXnRVow5W86w6647NvSVZpDdK+QVEKZqGTMgNP+V338e9s1u07hhJKv4K1XC4MAh7pcGRlqiiZXM/UQvVSln0stKpk3h1/vz6/HlxfJX1H3VFarkvQgssP5D26XztPcGOfLBS9Ocugp9BxMvwwvBhenqJQajAGyJnb0eh8NDyiI1gKIpzyMKF1ksb2mJNi2SituOHWKU0nuKbtSpha5DbyenlP6wBdlVV5ehlKrRbk+47GiNYRDaFYjt2A9KH7HaFjZ63pEDI/uJ3cH8iRhX/2SO7Tylole5mSFpu2J5UumECd+Xx+lacn6fgKn6Dhuqg+Iru9HV5mxxW8/fRqeHMxOFTXBTSzPhqkeXqIjdkD3eSj9zfAvuoan8yrweX14KKdaATP0Q+lc+cxnNPaUv1XdPMTyqFW4oVOaEwE6udUwNjqCpJ+2JHELNXn78ridYfxnAmD4hgKlBcM8oVVJphoYoH1Bz65zCOKB4L8XYmqgOnGy4jWxAN7Op24usV+1VjtmIaVhyLPtmDgPWO+93gRGHivlPTfUqz3yLsS0ghXaMJc8b5I9LcEJMPvkJ2wcyIyP6PBY6LzPOAIhcph7PrhjRdAlUn6DiMn+jteJJKt+IJZfEV+ESddO9dN0t8RbHqotWUSy62A/UbKVKUNOoHCdx+cr06LhBQ2V8/8sDOY28BtgiH19ErF8dP26+b1djY52mw6Fl+vu27B9AfoN6WE6Xa8Ck4wtOAezV06PRI4fEA/ybk6RUEqC7FlF1grU21u0klcZi3LlgV60u51nTlXutYSJf68/dLJqkhBP2C5OYQ+a2LEWvLFUuCffefwCXmTfkBIenaJpiTjdQtHgCswMJ0tQ3k3G8KLSlguYAVhHkQABXkgnMRgR+/HSH3TbLUIOdZnfnJsGyG20RTs0d/RHdWcQLHg6za2LDUulu00CPN3azGayH6iUQvGw8ztXZfEBlHYkiqsR5Q2Vln1apm23tx27wJlK/gheeEGB8LRsS0S0hBKlT4DThQSuYeHw+kpqQ2ZQG+RtCvQUBwP2hScpDkT3/CqjecaIJ6HDjyrp/RPWKeK6fy5JjTGdouYdDEyfMbcaMWRXJQ26UeQK0WddfzG//bHZ2f/AVBLAwQUAAIACAATgH1RMMOySWoGAADTIAAAJgAAAHVuaXZlcnNhbC9odG1sX3B1Ymxpc2hpbmdfc2V0dGluZ3MueG1s5VpfTxtHEH/nU6yuymMwkEACsonAHLGF/wUfbVBVofV58W2527ve7UHcp0p5qKq2StL2pY2iQilVoiRqouSltto+HOJ7XD9JZ+9sY4Mx6wSI0j7g6PbmN/Ob2Z2ZHTvJG3csE20S16M2Synjo2MKIky3q5TVUsqKtnj5uoI8jlkVmzYjKYXZCroxO5J0/IpJPaNMOAdRD4Ea5s04PKUYnDszicTW1tYo9RxXvLVNn4N+b1S3rYTjEo8wTtyEY+I6/MPrDvGUlgYJBfBn2awFmx0ZQSgZa8rbVd8kiFaBOaPCKWxmuGUqiViqgvWNmmv7rJq2TdtFbq2SUj6YnphfmJ9oy8SaFqhFmAiJNwuLYpnP4GqVChLYLNPPCTIIrRnAdnziqoK2aJUbKeXKWKQH5BPH9UTaY9+x0JO2IQiMtwxYhOMq5jh+jC26ZJ24sBvEm+WuT0Bpz1qXJCd3eGchXqrWGbaorsEbJEKVUha0tWV1UV1WC2l1bWU5F1OVRmhZLadKYcq57IK6Vihqankto+VzQ4M09bY2BGhYZtLqS8tqWS1o6vLafLY4JEKe1CFGzc9lc0NiPlLny1ltWEuFufywkFKmWJDDpIv50lxhdShqmdWSupzLFpbWtGIxp2VLh6jo3Hed8GSiN1mSkFS273anBDd8q8IwNaE+HckLj3CocCZ2a0SzFylk8Do2PaKgTx1Su+Vjk/I6ZPUYFMINQpw5zyE6XxYZm1JEFiqH6mKFQAzSuFMPJqc75eDa9R7XE7H1Q7f6skx26mPJsLl9wezHxyY79KevDqZ/AtEk1GcHs3rOrl04+8mpDvuJqanB9PvRTG7SKrEL2HWjEn2c/qnh6+oG41dOo3CCtSTmHOsGtA7ervzdK20pKmKPdU43oS+RI1zXfdMs+45ju/yweXQvdkicoCa5brOe3BHPqGKb1c6uEatCqgVsQQaXFpmC1iGtTdjAokMYKmMGTZ1y2FS9g/D8iscpj5r5Ykt6zqXYRNCw4dZBUL58bJN1A7teTx53NkR0Un3244LNifdJHN946UTRsgkxR5v7dxmqhI1dJoVaCJtPWQ1tho0/ZcTngwaXlUP7D4IdZqBq2NjzZUC3g1dYVg5x0MqRDo7KQDTj4AXwoWHzSwbQ5nMpkIshNFukIuVx2NhhSA9eIcsPmw/ACg0bfzvC2J6OKsE2RUbY/FYXC08Rj1TrQpIC6A94sIJtsW+gBOK2i+4QC20YwWtWuyFv3jEgHmDIDrZZO0LBTsv8Bnh/1xKm4e/gRdh8qIMFityw+QjeArt7FHnRIWLBdn10aLObQukuR5/5+ASzIN02cSm+sGQLC+rtS+AyCEXvLRQ2n7Da8NZ1iCWqhY3fIZZC3YMzNyQ2lxsCH29M23InmpWw+TOEIXjWvZEt2TcPzuhb7b8XNl8ifvDiYAdIcGH4fDa/ZdOATyN20Apei5fNe8LwxRy4bpMXcMzO09zZHrZTmA7JK/ZLVCjuBs9gv+Es1xGPTgDQ+rHteFcFfBPHdfj8Ckz4dVHnnzuHvoOvryL7kS9vFFWB1uN0wNEB7XLEIHYk9URwf4mYEWWScOprZkhZGxufuHJ1cura9emZ0cQ/X/x2eSCoNTaUTExZe25IDxxQpZFHhuFTcCcMnXKoI6PnKaATB1Bp3LA0Bwyj0sg+c5809uhgKg08Np6eghwwpJ4bcsCQewy7aLsW3PpJ9dgZ6v8diQQ8KwI1l9ayH2a11T4KovQ7fttOJsTVv/8kEE1lRwaByrubBJbCxl8aurUSNn5BWvBNHi1lYSU/I1ONluKuwINnlqhrjb062oDSLPoD9BRoDMEf4nK668goK9goGu5kZPNh89c0yolPGfGbmSxKZ4KfZGRvrcytgubGdlbqKi+CVUJaRi3KiKeD76Ximgl+KNyUkdy/Hza/K9xEwSMptt2jQ1dnkhroMAhbEVI3gufwYMJgUYN75kMxgUATvLD+9TbdRKoSnHEjOrcC/X4UvL5ffdCBFS+ukedT8DRRrTZEJljndmLf40707jbmPxzpving9ev6qEwsKkAX1P7/J9/T7d+PWtZG8NiS69PiXgMj+d7QTmitOxGUdFYTY+UjOmyrLROCLNslMrJh4zG70DLWmx1lNZ+dL+YWzjVNqFyevBe16WzDFz91fuTr+VWv82tT70/nI7De+x8RZkf+BVBLAwQUAAIACAATgH1RAkykpc8BAAB4BgAAHwAAAHVuaXZlcnNhbC9odG1sX3NraW5fc2V0dGluZ3MuanONlE1v4jAQhu/9FSh7rRAEkpIe6YdUqYeVtrfVHmxnEiIcj2WbbNmq/33tBBY7mC6eC355eMczxvNxM7ErYcnkfvLRf+7338N9r4HTjNrBbajzC3rr9ETzpoS3pgXeCEhGSHf86T/580TEjBPRm9L9D2erPb8E3TcV4drHZcRCRTQd0bqI9juivccS/wkqO1Q1VOS1me6MQTFlKAwIMxWoWtIzybeqqpYl9QscwdiB+g9aEQaBKVut8gW7RJ4c6TK/m6c+x7CVROxfscYpJWxbK9yJcqCzWZZmS5/e7CUoe+HbAXjulw/wRpsXA+04cfaUz/PFZVIq0BoOeVdFMSvyKMwJBe75Pq1dfIEGxl+cd6C7RjfmSD+sbTz4tCQ1nHWpSGlJ0xAT1mvMLR5dnHMG3s1ALNNFls4DgpM9qDMr+8e4AxKAKHfyiguUCmvXkXO0cBFFOZKyEfXA5f2Kcu6wzvZgmK7Wj0Gv+4kxpajK4+3BzIXPnJpxuNngmeHomW0ir7a9NFyumAwm+rj1KOtrbC7wK9NiRJMxwy56FjMeNG7/01ZN1BbUGyK3s9PdCWg7S0C9iAqdQIwhbNNazVbzy58TPJacXVvi6JQ3n38BUEsDBBQAAgAIABOAfVGUE7MiaQAAAG4AAAAcAAAAdW5pdmVyc2FsL2xvY2FsX3NldHRpbmdzLnhtbA3MMQ6DMAxA0Z1TWN4p7daBwMZWltIDWMRFkRwbkYDg9mT7w9Nv+zMKHLylYOrw9XgisM7mgy4Of9NQvxFSJvUkpuxQDaHvqlZsJvlyzgUmWIUu3iaOJTKPFIscdhGo4VNe/8Aem666AVBLAwQUAAIACAAIWW5RMgjpjfhEAAAfZgAAFwAAAHVuaXZlcnNhbC91bml2ZXJzYWwucG5n7LwJVNLp+zdsTc2kZmY5abmQ2VS2YNrkLkxaaauVlZWglVumuIO5gGWSpSbaZo4pU5ZWFuQGCgqlKRbmEiYmIu4bIrmAAgIPWr/5aTPzf895n+c5533//985dRDu7Vo+13Vf131f3++NI4cd1FTWqCgpKantc9x9TElpkZaS0kLMkh8Vv5idXveL4mNB6DEHOyVcne6g4ssin12Hdikp5WNUp88tVnxXDnI8HaqktKxy5v8CWuBTTyUlr6J9u3cdv+TGk0rw0Z8jAN5D8u1LK5cv1flifO1cyzUTb3Pf9rcBwkO3frk1dOlsumlmeo6vkWFqwuOUyocabsP3V7zZdMTR687aiwY37E1Ubl7vrvny684FG9entCxcfL7jqRdt9SH7JTfXH1loaJFdb8BMC+Sj8k5+ehb6UqD5peM4r1zYngeMyowEF4d/CofcoTOpMkEiJrrHUMu47EvFE7C8X26joPx19ou1pbvGrkZGaAKjx25j/bVmeG7Zn7wdmNZZoUX5giYYzHQDvlsJrETHyOrlESzFd6WzG0orwnsgNwI2zLQeDEHzp9r50nbEn18HvGe66e4vmfl4sPv/6SMxYnqU6V4mgDlBbEZ7nLXqbSZtX3eZrvI8WNPScHN1/HLgK6a7+EDMs8xl4VV+K5QOj5OY5SNdPCcwa5X261ZTM8+kgerk1Z0Lo4x6SgLLNizo+DUwqusd4anS9SQNdotJqHEFuh8bI+tyQPU4tEZMHhKL7xHLencywIJnTuXerUByc/D1ybJ+WzwpU+CJLJXpUEd1mDILNx+DyalujPtQ3wmOAMqB9xYNG9A9xt+udCoax23mRlXqtDfUsawmRDfMKaM3eROdJL4D3LnTTphtL+zmgUroofW24c8y0uDRE9kAWP+C14e4CcqXn+tYewf8AnF8I/GjCv3wpipdmrRSaa9xjKixSLIBedBk+aBPQuyaZY/Xip5hxc9cthU6jfAfLn7fvAVfNvacddrFDu0f42IQmuChWnr0CKx3dP8byy1WjJEoSn8UMAslHkTIjFacamroSpG1Edr4OCd+dL+1+45t3ud+06/3yYrIySTCa7vz88CVlyjkiFzS/pIvn+tRwhB30V3FP7p05xjpBcyUnyK9RFYfMSUwPtC7Q7E0G6U6FuF6jZwAJcCuxOexaPEwVsDw/dLRIIPAR+M5oAX2KkPTLwNLQqM0sZOC22UTgZoqRj0xg2mowaPnQu6i3F1KUio8NTfS4nRoJUO5b0WeUa5lHxKYmrIIm1Dph0DU+BtsCWCzw+4mpzaM6LFsQ2/wc6k2ZleZlBdIjd6K0DMKcgxK6VW3XNFjVYkueWZ4BDf2u64Eos+dPtTyxZUqcMXocz2E3ST1kUJjyPW8JD2lID3Cnt3bthP+QjD2xxFJGHDP6KWVbpglNabp5hXXawT5EJW4gwceYisMSAujtmIRRptMt/Eusvz9alnvy/KlE/gffzA6XtA+6ntBbakpkjx8Pw3eJPm5+I8XQ923uRFdtDJ/Y1YdwTRGc5wtfWfG5dmzd5ekPAqF4BfYqQyb2F7clbnOGn0xE6zCfGFIZGxgJUEA9L3NAi15l3uZzeZ144UH9cdHS/oDW4eHWNvvHXgDau0V38fCPc8k/6aN3CfZSuQxBmiTMfJJ93YcN8lGfzC09TEMalbQrinysE4/CcjVsPFsLTGGy7br04KjhNq7Ca4Sa32aIzVUXiit1an3CMDAbiLi9U8czVwBbPL97FPA74lk+4TYSlpx+RslHTgkec14qC3GSU+VSMfQjFmHwDtgtfWh5HJbwgIll/xt6xA/a70WsYrl4R602pvxqpYTxAz9iJWZTurj1RGa7yPGIf29h5C4/sAAjHmzZezZrWlepKC1gS20yeWP2Zc8wO2PMYh0Yt5U3UR+Zs0PWGp6muAT6HGMR2kRvSi/zQJ+7sWOPR/up3Gza559lIu1/SvRBwFVjvrkmom29nYsqc0EZw1xzH8Qkb2knmcC5hmOHyvJGdCvupCTe1aP3hfp2V4Cunfg8vbm0zfhGFb2dn3mpABWUzaxhbWaRecF9+y6t9rB0VPP8EgNj9dtEntF80spFl5+2qEP8yiUmbqQNXiaU4I11H46ac0Mt02OB/2Yyuuj3CR4lNbSEVyP7RW3i+on8pMhABaoGo5WLbUVfibVJw2Sq7OQEsQJWrpJck9kFiMp0YOj19lxasN4NanQCSPoR1SXBrxQuuzhn3h9OjCRF9YxzWuVk/M9+vZWostWt68qPdFuwTTvjRh34wwHXr1xZm3PAm2Gc084612GaDSn/Hmg2MMFXNhelo9nXAQQLmJDkJrXjhLT4Y/Prh5HwMBSzqoVcJ0TUAciBUr/AAkv2Z7AO6dJM3Ikov1V6o8meUONymhlJNm0HhqWdB7hxwJKbwQjXTjPt1LVjIciuaalTtmYYqo9jPVza4TN3pKPgicZWbAmmu9BHSmrDi+1mjDRZnCPLol4ybdSOffCQ6LrQzZUsqzOx78bVo2QqnuAa1GmwkSebIdOFILH+nSfoqZO7D7GRuQw/wiLIhMWX85rXaXRHdODsAqSIXjyGWec22mHrAT1JPcGEv1hWK6AUSb2RtYU2efwh/pfqJ92CFDP5h/FYwgeGXC9fD8JC1V9KjAhQ3OrB8voWrUVSQCThD7lLtPaawJOqghtBo3vvaJbLN1Uu2Mbho6wrUTowaUCccPPzVAwNzLUFlnD0xzyyGSHwKVsITeSTAljcE3ZRbzpVrw94GqAGGFbCmoiKHt/NHvzFpe9zhvHrUEH77bDMZE5rJihMYmQx5sYTvN1J2YOKm8rrDu3aAkLDgsMR/5w2QOmUCk+YY5Kq50Sn8avDHxigcN25G7itg+rl9q2P+4PbC/pvxke7hji6SZtwh8G96hJWvZmmolTnAA78KjY9I1PyPrwDAHqLY4XLgVwPxwFCBgNpOQAJEumO0SoQD84+cp23R/6e7Fw3uYEh4e/w3OR0t3lrbhsoY875/kI6pOgL3DEofmEu84Ml75k24truauxw+HIwZxAfjeiFYHiMR9idpnbOtj31KBtZIPhyGWEyR28sXAbIo2EC3qof3T7n7yaVHtBdPDxAVR9Are1fUT8oxJNoUARZxVrcK7tK8x+XXQ0Z9ddc7bRLYdgZ6cf7pe/cSK/sCb6abh4lYvigl7E1CCqJ1fubi/jR1Zm9TpwCjM1lT97e7a3IJpPJyZH2l5MPcJ36IkkShvlwda86shCXCQgBPnCUKpncKipNxnu2mn3eJNe/DDm9dnotF3NxXmbDqda9WGEmUXPFsN49S8C7cOpFzkhi/bYxbbhFiPsYiNJe/uYgsDKuzyjRVD36olIrJ87yZclKgWN1D/EvLnvBqBraHsiBydL+L7OzNTB0kwJiV/a2m9VgR7G75x6ITlLBDf3TvJY5Jx+/ikfwmlacpu+tAXnF0Xm6ijp+rnuVvKHf2U/1VB17FrJmvEVy5N8lZdW64xo1rCcJkOsGQzvstOAGOdNwyrbq8WGjKGxVDMWTO10/4U02ZNNq1nvBCbGk/mrJOlmOIXfMdxaLdUeD0EyhX5yRn8jcNKASSvT1IPrFQeWUvykO1zUtI7pBoJvOGFp49ZJjzYX1G4qeoQy/615J6gKAKOJnV/nnDp07sE68yrYtuj4o44O9/DSdAFsYIQ54KrSP2FAv0lV1txLZeTmSyF8fawJ2KDqFND0JUFvyCo0SmIBy4X194sHaAps9ATXhXiwdt55inwv/kgAZkgIfuXxJe/9Cka2pCKfCR+OXGXL7rM8sB/G4G5s4uSh+qkUqSWT2P3xAhHqHRXFObVAKX5I5c/QpiTA6B5NY5l9e1Du2acM770Lmj50Z+DWANvuRYuh4E5M3Irw0bKcp+0oIw+VL7xGpTy6R5GaSXIwx/22UhAHjl7026ebejvUzSA1ucjsy7WcB5Emy1xBTULnXW5cilaIqMfW4acm+2HnsvY9u8CgfADyHUf36FEn+1On9ePjVAQTmLzlQKXXviS7hX8MVSen/7QauDv5uHa8Zv+ma8E1pkyugWaIYPu0bqy7U24JTHD8Cu+ZWp4Ohv4McyNogdJhxs8rlE6YI2ptWoKusB6mdFNGf190mRH2jaoKRch/ytHFUem4wpcZQpSULqP/pzS9SsYgp1dqUcVVxm7RPD9qxOj7LXjIe4E6aqASFtXcNKdrUDvqCxscNppoTLk0OkY3BqtoWinrk3pPOykEu0SRX501gBq8EUXQyFnUpapukYMHYCmvDsReD0C+eKLAUJyqktKrFFxKR3TZl/ZJaPRIGhhsu/9cWn20sJ8lKLiniOM0gIpcw45kFxsP033y5S4eVay2NDmV7z5AeHOGlO+xdyavUB1UUdbPASDlPwExxwbsYp17BuIDol5kz12hs+aoCnj8mRN1iKmPc12YGMCa3y6jO+3p27ievL2D1CtZQwK9Sp67uMSI2pZifKrsXbYmYrTwjh93Ng1RUtr6eMv6EvdjLZzmoypkT0k2WLTsWpyuKPkn8InSa3MnIKc9kmq5R4++BxtErNybksKPaKmjGzuvv+w4kOJstsLGn79S3WWuzNglddiUsgT/cM7RFcrL9rqr295alxtUNvExDZj2gYRepu48tzfvve+Poj3XyBb7DVi1BG79ob5IptmuNxduZ68kmcW/R6y06hlImm5FO28dIc4lK8McZTeGSz7meI7KP7AmHOnraTvWkUM5ZYo80NEZpTeCmdf59nlLdKjLcU5R3AKjFnWj5pXRYVxHjkOGLryhuNSIwuwcCfOgJSlsS2nVx59XQPCa40bNgUO3ZemaPUbVZArvFiic+35wqeXQefcM1j0aPBpfmT95u3LeIIwmKR412gk/8CbzN49FC1zy8/iCsASy1UsPbNukWG/FA9xcrQ2N+aJAu6iJ2ZrVaTvcmIMLlTVIvPVH7heX+gmWqB5mzoVqWfSxLPtxst1kzk2FZG+ct9oTSfwwWq72uQ9nFr7NIcCfr+7CmDvgga5REGsxgpBmfFx3j+zQZ0Hv7c/CFx+gdF89ASUIPtd+aKUfnNce286XKL/j3jM0JaF6QBgzZRfSzMS3miQVn+BzeNQdMVPhao7Fy+J6DrX8nNXk7l3TndJg6PDr46dU9dz9TdlbLA7NVW5ngCmkpM7Yx2YPhXzWRU4S2lMwBlKn7bcIRCl9BTEijlY6F48WbTjGj7jNi6eeKbDG/piGwwffRfWZ0I+qK+uF3Kk8lHkyBBCbHto4j1VnpwU1YyJP8J5wokyyliNoEEitYlINzv3WHA7NPRnG6rg419iSbzt1kLsQGxZPHJLG9cDpqT+ykTWpq6AS7i1+unbuyfUdFhNNCWL07fnasjC6TF5IvP1o0kyBug3DVrc6gMklNWYra4dVENPH3gqG5nLhlvAZV6M39ixKCkfHb3roGM4ZGXNZjVhsraxHEkLmCWh0zCjSpafPER1/6Y6dDzPNpe/6NZwUVmO0Eor9ft6S3yVhra8Vysz8KfxELd9qW4XxHgh+LszzPsNbf0MpP/KTL+9l6pIk9xkgktAcxvRoL+4dmisFXB8oyyyIPUZfxUYmkS2k2RJcYmhkGT9x3mzkwFy1tjjdJw1smu6nhmLqPvazTSijLvFcREDYOGOETW6sOTWykU2LjvBiynKGrRK6gDHlXZB5HaEq7VD34UtA6hqNyU76lnDpsbdQ3V3BI3PpOnzbOGg4oT1UvBvJxP/a1pfmMmK1/62CTepcwhjD4t3SB5QLQUxkEk6qAGJQz0AqztZlns2QouW/uUz1SVRIQvUPOD70Ossq5LXxnraseTP1lslhnTqiJ2ic1D6Vf7MGyRJkqgYrArtJuq6CVe+5Bv4AuGeK8EVPv0vLuk+ihpAu6m2GoVXZhMBxa8DJj3PXtkX83C3CXcZJkbfdUTVpR0as95/jEg4fcOSQeOA7NOHDwblq1SdT0tZyaAoBq495XbfkPbTuPbvhTQVMqtmLM75T9jJ7w8l5xo3Uf69lnQOOzxK+unvEINewrW9Qn6wg1iArZGz5PI+EfXCy4ec3k52Jes7XAVGt9neNnWrDTcK4FF/lHSQQHGYJnYtFwefJqmTLxQ9d+zZ4ZSgvwoW02vc4JunuDGI6LAkD2w+mrQs4PK//kEpnTbhOGC/Q7nBUi8BXblAwjLS6m23dqgBm24O5cubeNVxMQAe1TShENxCr6/WKGwXwDgmzF6O0HE4N35aFSQUHNMxz51pc5BPtdkH5j0wp98fuoniow4Hax1iR/jWW+FN8Xoui9yTvgGn9vnn0sOD7K+B677Gx1lzSUNqOPtUN/CH6asxdxj6SJAj7Q2r8PJMWP/nCU+kqGfL9yZJngBaecIq6j7TsRkiVgSG7dyf710wsWhMe/P4tDvtwuDXEdi5KA6px7hcshNevFNUr3AdpWaqhrjAzOXhY7DCQIsj5Uk8KHGOuJzmDxloQsFL9uc7W3IPZOR2vWW051nmHoe/tXndf0H89Lg8Xk5axRI9kuHPFtbDvRxiipYRN+iS+qqPE+XCU45GU12dddoGbqdzrCRlFanrLpJQ4KOZcM6O4P3Ku7tseaDZBgx+cjyp6h9d/oFDlPduetJXHmvovXNPsO90HtLv2csIAuQ8bAiA8tA/fv3vqyfWMuZFUUOixhvCq0WcKJSXblSQzlhUkT+xYjKpI0ZxgIklv4dYTNT/hcubK0xsq+DX+pea0kWzlojBWaYDlLw/1eSkNnaQR+jOSLAQ5T4InVcZxv4Gahumr+XbJujXPlAUX4nF884dZxyo+DMw1jtOWvI4WxtKQuNcUY58yfLXRKksvQyn1hvPWFRfCWH3ieTyX2WPcLCboqwGPIhOqTlCPmO6qQlrFds/zQ23JCsG8saE8CP70yDL3lO4Y+lZ6X6JuoMO8oGQ1ts0Bt+VeuI77JkuL853CucvMht7/6rrgCPy/ZVPwMpBw1AkyE9fGzITH7mVj77ekUcY+4Qmw+kYfkGRcy7h84gmiHfZOGNPnjKWUZVHdJa2BoEjgWFn0F3sA6oRkJqx1++TNkn+eTtdql1DozN/0M3hl+XXP6+RvwuUNvUKSaDZUF74kgM3noP6tfdoRgz2eCUxNZOqrc661WYXkZVpj95k8eVeiMUhlzfk4tW6hdbtgupdn4+RxZmcG+Dbvl4YaKwRaleV7YmFcGY4UMciCgpqJD+cg9FLNsYEnR2pzm9jTBtjduTW6IeQ6wOILCZ8hTsG/w2n3CdvCaKbKJkOmxR9aRpaAhhCFlLbDHMaG6o1dhmtXw+L9PYqeFQxTYs2l7wtYvKUsmo+2NHMbFhYu1SuI3jZQmIyUss3B3PfT4lNM39QgQ2S9lWk5EDuorD9UtHly2zhXTFxhE1ZfWToX4PoFmjwy6Jz+sfXJTq8M0T4BzC4TdGAOxsxyxTpYwYjJNthQ4/LSzK6d2BAflKzZ2eTY2+SIVEIxvlQPTja6WAjxlBZjPM7Ikn0rT8kR4hTUJ14P5VOXxbiDOwOoyObzXyLpG3X3SZBViGZnQMYE3F3bJANLyQF3I3Dh+KsvNkpfMj7WIzEnWuvdnH1vg8LG63bNgcFoys1YYob54yMv0Bf8ExthwQ+Wn5MMwu892zOISC/6UAR1OPr4VN10sDW3dVW+0Wua9POqFsuQP1YNnLj3+cR2Hz1Wb4h8xfKeyBF78Qm+H1voL5rIa8cf1icX6RAZoKoI/W4IgKieiaV4u4n1B9158hRJPhKZJNE5HcDaQDScDCyiC0iyF4YsALH+0Dy64FXdJxMqNa/CWzdt98vgTb8gH2at+sLyOs/Caj4+7aIysUgZnl7EFuYBqduGQpGa064sygkWSK07eLWDflOXJWsNvfZefZnGr2GkoHV073IWLJnmYQbe+zp1kLwwE4rEVx/9uTv/g+npQFu79dyn3HdlE8FtoPkovReLlAzKmzfFcovacFWdhCO105rp8DMJdKuXW4B+JhlUUZi1lJ4rZDlNMRAsPCnaU6RZkH3/ZRWimOdaDO1PEdzk5WKyocmm2qwPZZ/HJITMWNtxgrSuQKB5uyayGuE9Hj8RyhlUJospd/u92+ID0kcEKaBmVv/j+bguy3nddiLMAYRuX/Vc8ErWsioh/poqi+edaXTcQfsI5tcaKy6iAHe0jelb/OrQQ/BhoxatR/6Sk16lL7IPH6Ay0jTW9tyWN2K1GR6EaAKUz9yefGogK+NgPfI5oyArmOMzbojc/yoFFYjlnJNcGrllZvhYm/tynIiPDy5ygIUenuPab8QDFUhRFRjsGSGcquWdCQtQrYKZrPZ1z/VKP6OEiQ3V7Ct1U2fWm80QBMMSq4Ka73557OcKk5x8os5aB5bieA6XU2BNIJq/aOttyYl+vuqqdXTmkU0xK2uTYPV9Gw9qj49re7mp7b7G617NQpz2ad4Z+0fbSBZZDMnl4WgS3bmuWh2qUqtJM1qSd+a4N0qlQTNORJauB/G4PPtK9MEDGpmDxb/d9M8O2AHjIkyRq4BJvqcph1lruO1ruACHi57QbGp2EGCcAWKEgqsFVjHMMVGGUDBwJV/6MpJTHXoP7sVm9XsypzVKmrrA6BjxzgD10wjJpRxeiXEqzJ+Y2R/sT44q+4gi11rODfjq9iR80GRUIlAJH6HjuHVVPrKcgVorv3zrJBB8fFmx7fsuzW4Z084SHabSK76B6st92g46yR5LXXs2KqzGoFqMsAUVilxOuKuyDFdfG22rQrhV3ITSM6/Oi91Xd1Yc2n8lg+efKOLecerlamjZV6DtE8Waraxs5boTydEW/dmrHs3dvy8qcrWa3F7LMwaLZXC94ld0iydrWatDWn9L3jvQyr91tvMB+AMgBBxoOlyqPi+XyLGGyEhJlcLAvFMAls5Ji4VX2HPbZ4/c/rWK0tP/9k2fV2ngFZvlk38fu//5e8XiU2kz0Cy5BdMwgFyGKyu82eUt/1VDdsmAP2uhugsRo84i/Ol7/BOv4xq0510aftU8Yc+i1yf/dJNONqLjrgeVdldf/7ODfsy0QMvJdhzielzJj96SYvInBO7T9KOGu97lZgUkqp49tHqlqVmYR7XBTJPS633/xz8UywFipFWuHOHbqpVOIPhobSjnh61Aj13VcUlq7PvBS2aNpQeOj2JXsbAowrbtl4u9/Gu0/0z9a1hZlwq2bVZa57H739uCyX/XaOx/YNMb6XhyuG3M6A6seKLqgDFy8CPdmBo9c57btmWQMeAu/h0UPomOn5czovalymbOWbcN8AsnTr8O0p9rryNp9dKxflaX1MCRQ5a8rZyXsVPbaM5rl92lhE/69nkA5LutM8nzTpmoYXsk9h/ZucgVWyFelvPzYGnBtmbA7yMgnmks2iOt23tetmFcfAQ/lrgULJapF9HbcmbDYEoYMikg/bDaquTTyRnzDi2oTbHkodb2JzhMYzG79UfVeCCNNy8dcifsmWwoLj8ABWT7ucLfVBjQg6PmM4n7kozjQYfE2lDWOZdXy6FRI3vnEfvx5/bGbxPoSGLRA/c6A+blUMbQTj0oi9wkMCERCs8akHpLdObmo5MHXC45MIVAODIJRraPRbcAaex5pxnupAprEiH8GdejySz+R9Wjad0B8L+fv3raIxb9lNv3T+2m/JazBgRu/8g/0IdbsXU3Ue2f2HNqhF39Xofo8DAY/xiT5hzG6vgHrkc12Wb/xLHNnv93y021GcdQMkGMf+5RU5a3aClLEBr+D7r0kOUvsIeah+fNQ/ugCn9gFixHWbortzf1lrj+s6Z+uMYLacucdzHwZEtZtl9UGgm0lylMufzQNfmfqBtord569r8ESiXl8kO/evbA3wMhDJYHXWDPvPfP8wfAFe3fr++fONLpAxIMEqTQqRYauFFoQhJmwl43FH9PSHEH6jpJUnRATZskars5n8dVQ+pHw7HC1QvszTHfzR/dm+eOPPRGduQxn438fd/rhkP9302MFQ3XE9ES+xSFX7gRP+/aBzV7MTTVykQVbmtXeBtLJH9kpfqBeeC4vU7qQp2qIlynYj66vKkQzRWP0vM5dM5eAv4Paxr5SAPJbiS6R49WIfTD511oWcx4S8jXAwdhMafs0uATY+j0kBb10mhFFIdJoBrjyDHKi0Pk5AispLfePXJGFdEPZu7zmgiJMzdwxoDKgO8nNYTUCDSHSzODOnvT3Ntdd3OKJ/AZqBOGFgN2if7cqwDxl16BDYgluhvUKZvr0SwOq2ldO3qhnzHdVsdZpCbK6IrQbPGdnNmXeouskNo8w6oItS0fEbV0qwIcCdKa0wCADZmFtu4Sm/fd7BUKNjLja3UmX75vVGY5r/nIX+PZxKs6xTnlIwuoRLd6R7lngw5DqfOvTYKPTSkaa4pq6QJNulH0jm2Lp6bC5FvcpUO9zxalpz0qyzqZ4rUjRvODyUwVVvPdQV+XxCF/44K6/GGLW+sKIFrAYW79/XsCT3a3Iudda0C4Yo98UZBcBJA6kmvxnRXDFO90E+NqD9u+UNJcc+kO67RLYJ/xzO3Qq5Lev7fQMtcpiZXKyg6qsxozQmaCHw/gcwE9kWoLC8q3ggNoSzaHlHPHX4BPm9Eft+BhhBCwQ4buuRSvi+5cRKFsjc1u8elKNHJyJ8an2QXjqc16gdmZO0+ydZua8jRpxWtHQIfqi0yQT3nHmnKP1HPO2GB4n3rXMYZIjIA2fUY1iRx0rhkbTAYy9j01ib05UX5N/ygxg8tCNfNqR/xgrp9Q37OBFp9MYONaAHuCTrB6l1zWHDJqcMgvy+vQH6eRyLybZlCsj3Q1kWuaGXlxd7inHTsAFyhJhz0GlILIeJF160kBJeTvZoRpZDacdb3Ev2WotWK7px77mZIrW3jxDVsQ0Yw901Sf5GxIyI3dPTObU+HTK2+GKX011x/szc+kSN1+PDz/gi7vmmppZhc5C3QUlpv7BVCFbDY/bDuguwbYVBHTjPWoQE/sXIxymWLSNjuYNfEjtA3eL9E6z0EekvhnCy2ZoWAh2lh3XuxjkX2E36cGzQeImkB0b1SP+EIaK7shWbMx+2wdx4q6pYbIohetWeaZnt+2qW5S0H8/yIBLL2BrHfMWl2QhBu1HXAlpVOUVIciidDZTY4Nn633wiDpzngkhniw/vAAgYAh1T2zPwSyk7meZ8DdXTZxCRbVW4GRtdyLBBORg6zAJXwiff8f4P70s4T9N/9A0U0sNM1mwfLXhn4HPbKG1jaA2FHZ0wYttHvb/Tl7PKxLU/MSN2EjSNuDlnV5/Vl7PVGlv1Pg//fE61k0uNodEM1lZJZcUeTHQdrxtsuGSOL1f33bvTO12ojll9JCWIkHlttImjuCjpK7A9qk6xb7FQ7uXXBqjUYJGm5ymryb2g2ScbcYYe33MJW4UStg1urH9EwjV5jQrjoN2aHqX6LNmA0f6gZrGjLjrQ/cIjZBOSmUTi5YFRnDDizE8RR8fWR84INHPjXsDIMMYV94fye9BfXVOY+8k5on9gave6w66LrAvGzwUGADohrZPp4HaVjUMp11+GGVT6v7VgjdyZBN5Kp64AVfMuYrfR4Lb32uoQjtrz4Wo7JssCYn5uvtwtiaZo01dxofD3bPWmUiWXdNt5h+/zijvTA8nYownr34Njla9g3wgJrtdGndtbwU1V7rK3nMCEr2SbxtHDuu7j/z0NXnfudh0Y5TEub4II/gyEU9pW0XX5eebg1mg6jbbb1tAsuUbxTQ1TlEITPiyXn5Cz6dpH7mAWlLTS512kDtby4+IjtWOBPeNKM8ShzdKtmQXckJF41ns7kzjdcMJPXfLpp7IR01POb5u+AC+5p5cQv3KLMGibzfHJvKcpCpZtI6G+83tgxNlCgyZ/kKd5BDHceswfsgHpYCvfZmrqsnlM+UpbhG9dw8AJFMb3Xbyf+JI7TF9Vfdl6fWy6V7e9EsebeJF4WF5RzwoerQYL+3LFswEkOVTVVruZZAYmBa5OT8zZiUL9FboY+QkEr0DTA2mGYPGJ2Mmu2Jk5XLpmLMcgurXkY+NFcVqcn1vU7uPpfFyMNk/yRoD5e15rQFPoGzvVp8zfXqF5VvT6ANchPhU/4me4JeYHf8S+89V5KagzlDqtMjlgyTdCSluLNNmYIy+rDzVBH9cEiPqTTNWlZGGX21Z31JHvQFzspWwtWag6mLbbBlH3ZKsnnr2HLMXL7OWTxR8gMerKgOHvBYt6I5aMXKgpMPFcGTjV7VsSwrXVgQCI0/H95qAEsZNpPcXgrkDrSNWIX+4OpjLNxBsBS+NEbq5e3tc1EgVU8uLT9VPag5bPem4fz5mFbDH8UbwM9aBlNSIUlStMMAUsoS6Jli+5JsCEya1OyumJIo4LtwS+WBFavbqMfNq0/hVU/xLzPE04sojPZEw8gGtFWHjgedZ8Wu+rvFoann3kljortdBmZ0VVBFWVtcuCsZWoImUfh/38da+gK/wgO4qoy/5ecx2UXdgDsZZZSxzsUjHI91edTp/GPfHH4VQGk5kns+7esfZMEt8I6ZhVVV8y6oOo4ZQpPbiqG1D4dBqq0IIkFxxddQ51SMj04MQzuisYADEY35urLZt30STEO44mrlu2oEjv0J3EoVu3pUjVwSmUwO/3qjF5Nc+XCwTCg286W09BPWxl86G+jH0T043rsMWgGKvBK9m+OVjva7FjFnLWcQcfX2gP/GzpXeUB9L8Z+BbnayIcMma/oB/yen65Mw6Np12C9GQ+mcaogyW722uyT3LotcAB7Du+OKEwiMdG4jIpI1ZVDF+91uLbeejU89TJtfuEd9vR6vCRQHirZCWgMJQhQYMIZdYqtQGSnWpzjcXvJR/rBJ9NAXjW5ppVqrvkT66ZQVL6exWcxX5aLlaKkPzIgvq3VlxKEByth41WcXgT7uwzk8dAUvRLkDVL5ChtC3Jlzs2VKDzP0wv7Z3amfDSgzDpjpTGlJZB7eOiTXqm0unRtMr7qARmuWwbj/uAtXHW2RctHl2WvcmpZDtlUbC2e5xFAMbrYmcWY1NB8ih9aSr8JqGbrLuO97wxZ02n3eF3T2G08F0zchQOm8tBkzGS/a5LAc+zLqb8tvarFQkPxamaENKVzvrvYOAKytek+EuwAmav02h1OOoPZGao5Jtxa1ZGPW7A7RFZ7Dz/YIVG9m8AoqHDzvVK2uPriLTGZSekVTcMGATe+ThV153LS57BAP1k4yypDrVhVWX8+9zp7uPoyH1XsipsYThrSI2Z31MToMtntyTjGy/SJmKYTn5uVbcVsZgQXsdbOeuPxeenxL011+JWVFKw0bWTFkkIS/EffqFJ5Dbhk+j8bvUy4rZrmLt2NlVREJ+jlPoWt/VBA626F6Pd3zYUW37yCEQRkC9Dyd98mDbFwPLMWoefIfWNSrRSOsyd+UxDt+8lX/RZWFzHWzG7oJvzEs4fo4sTBb8msELSWLIchtPNju1OMQN0nl8m65dZyU+gtzOBuXuj5WTW+fvcyWs+7WxKe6ntVzS4LgmVrgBOyzg+4KknBO2+yHLFBnbBnd+m/82N79lu3v+ZT7kklE+8U7SLy0cEgb7u423LvplEbKnl4ZslOwOj+39qZdoQ7We3cV/VswHXnA0DPs2KZ2c9b/k3apVCCx+sCc7Tjxov5HGzMv4Fje3m3KiYP7bFlaICkfX1BHxUQNa3rYba9iAwc81obWHGYBBm9uGrQCRrpRYGLBMj2izivnnGVW3b3yxUf8vCKnZYOD4Kav1nOrVrwfYy3o2NrD9PVhL+v3+5cGOI52QbOppjThV03QyMpFd14+Wqr9NrQJlIa8klIt9lTnC1W3CN+iUnUX16ygky/ZIqDYROdyVSFz24Mcz4TCzEhEtQc4Ov46K4wi0HL4+nIMtYk3lzcpxHK4CvI2YwrLSRq3Jjf4lS/6EZYh682LJ+c+fCB+Yzyg4qwKU8jVMNap8h+vW77wddRAd1MrAyojFqhCM9aK0+UiiXGE9LtOTVP4EvjV4FT7noi/xieHhodI9hTCGMo/GvgUMKZ6IJntl4WyNc7j56ntG+b5ewGyzDu19TMapolzDl4t4i3LY2F+W3WVEjpYlEqpT3sl9+N+YJNODAv6h8rkip5K1UYYyvalbNxpfxq0DxU9bY6cHMTjtxPvtkxc2DdM5W1/439inbt+I7h52U31+0uNdggOfVHgg6mcadQcvl23D0bvhQqqpR5LGenk1XrGwdgBBm40LlLSvWhY0fu/DJWb+A3Zi2tf/6Yv1Hi1QkFVfXgGoX/vqnaA6raR1r6Wng8SY0HbIHnDIMGIaMHTFt7S5re51bFy0uzXq0eeZ2k7sT8pSlTU8azJ1YEMCYfWBqxEVSkV/mpm4ZuetPfpwr0Zq9LOdVx6ZyB1ajj1ZcKdqncUdo9CAkbldO7/W4ad7CBAOes+NNJz8Hk2L2YZm37We31qau4SbQa9h7rhX+XYAb3NF6HnFFuafwjLFfEgRRy4/V0EoyhUY9tMafule2mFD3W2zvuxl0tpYVsHHcz72graXaCHmZhXC8sDy+6E8NDzUFGSyWCMNidZW3UwzPxf0gyB0/tvQT/0jNGFnlca2Ow7qmswZDiJBIe8LtbI1qcbWVE++HNsIoUqW7JuOwG9fX2Z2mN5ci0sJNe8SbepyLmIY/no9T6kYkr2s5sfam4dKC5Mjjdk08T6TvbV9lQwKHGLQf0EHoFdxnDpgd0Smov6l0XhdZmDhj/RanFbDOjVM1auX6KturZI3+kmh06+KVImlWnKP2EVXp5vEVaz2RAmvN8+RM2NT2B60/laga2jiePemeFyHdsJVe5ki2ivk3jJwr0Lp6r6SecE1Qt3DJT9W8rYW2CWsfvlmiTDANhNST9l5+xT5MOOrk55i/UwXnLFEKN8BzyhAO11/VUy7vmjvNItXiC5g23BX7hKkzRT5umdgIll0Ms0zXyCTZrSVgI+PY2SdIu2vTh5RSIxRIGDmT/PSdX2SNnzlePqwav2jpjMl2eEINZp6Ga3NQXnuemVsSBFyR9emyAdPhj5PKfwI2oHPhC89FS8mx6OX/W/b7Xwxqn8ohQqI7aDGPtu2/HL9NghCOBnDwf/VYYvOy0THGoY4yT04dqJ0n+d+9B8KoXPeh6nR8miXYgKIHVPKfNVT7JVqXM//88df43T/4zbIRf0kTqDTc8OctYfbCR5KmFacyZnHylli5+LLaLE/X7SvQ/ZR+CRA14I7kV3GmGmOkXTRUlzxy9DZAtunLb16AOsoDpJUEQawHr1N4WqVlo7ygh5brxZPSKn5MfxV1NBXjHj2VLV8V5F0Q6APgC6UHZhW2HFOB1kP1SMERo43Ucd+Og14zbXM9/VPQ2A0nwmLlIP2Cv3hnqMnCB2nfSfb5lt2Xxz/Ol+VRONpx+pN8nNNRC6+37n/2nS8fUkl1HBWRqRLyg2f1MbJx3nhdxNB3VJDs1sepKvT96t5f17MrmcGI3+B/hvxnyH+G/P9iCOxuUCc/WswpnxLJO9JaI1zlnTETpQgxfB/4Izag/RD3b0fxnisSaml6jLyLK8fGhAS9kcllQzGho2NgqQ/+1qAo6u55EIufw78FS4I1czMhpEGJv8SZmZ8Z/kkSrUdCUude8DzHLVfurIgg7y9JqZiSS+RRvV068i53Xch6/uaneLERKvZmgBi488h9vaojV6/YwyTOfC5iNsy/9Oqr01oOfEDMi1OVv+unBokm76+LcGHpNm5XkUKcOuUf5Vw6RmWsls7TpsuJ1NHiRI7EXc6kw73T83EPXTfEOJSkiOCl8mnqlATT2h+pprU35trI9Rs4sIerB7LUNqc3ELlVBpB3yEUXpGyPsMy/p96611qLsGcMRG5tHiwFBWxUcmzMNFwfYh1izQux5Q1FXrO/94y5Un+9tuPZW4OsIAMDh4VX83EBZDjSHupQru+b4RViy601C7H+mJan+y746d+rMWAHxLERSz0K7gRwawTBx3c/bqg37RamCH3JmfrxW53xuSX1qT8V85b8EHKnAmHt4fZJkEvIYxrCaMjD91/5tR8a+Ht1UvRKX8F2JO+uyZV034kr2sdqxf2+zRmPYWhUF5hUXC7SybU+Xsy7QMwENefPEltdRhrRzr3RFvf3dI5ElWz3jFSRaraXZhGg5ItMU0FkLJo3adZj2gp32OUPl67mtrhhIsGhpe8Yawn/AIi6IAMH5Z6iuFbvFgIvJ5D1eEAfHS5Lds+9zhtcVEnxKpAdxDMZ/UWr6T5uwG5E301D5QLKyNNYHBiuV5pkuOlRe/2DW6mG26rLTKQ5Yd9vmQYrKtDjCAXonKb98tk/f64kwMyRrA1M5+vqArJGiC2D4KA3fGYDw4EVaTtmq54tFTpeK9JjJfCE12AxIcjaA5e236vnFb2LDLW9sgcaAx3Z8I9LvK5k/HUfXqJVlxF0bhub4j43iDnhcj0uqLNMWav543+G/GfIf4b8txyyHtIRXf6lEtwM4j/I/T4jMsROebomKfUb/PXIxpAvf0dYu6DO/q95lKR99Idkt8s77v71qOdtszVWDnabnvoJ/HHVxteVd74mKIH/V6vy4qfA0yKaRSh7vO73uYTaP56aZnOk0LqmfrBcJIzwOTSXUoPZKGbevZ/u1/jl+H+6/afbt26w3qBOPX6krAs9ScFnMi1zpBiK/AfehGTuk3oWM+anpwN8/Fo2c9c2Ww0k/mSMGu2auaODsTZXCU9tKEjGsWFrkEN98IuSzwX4srH91lLK3GeLlxlALAJdlLVAk3RszIQRCrfx7EDrMmWAG0rUmzjzfoC0PaKZiiQ6Fcpihe0v2W6d8PUw58k3CjIjz7w1WBzZOvNegc91iXHLZqrD3Pd/2Z6z8c7UzGVcSOTCJA1HT/EFgEdkz/XrmjI4KgAj8kBW4igbLbRh1WIu8sN05MQese1sdEqQWvY4YsgfvxfTzDmdY30yxDE401DrWEtg/xNH+XsXqnjgwjUIoCpaZVR3dSrLxC5WcyrVV3lDwYgVHnibmxpRatsM7oN32olPs26i+sUX3PEYiQum9mmnnT52kYYHlG027+neruX/Cpo6nDflXhjpczF67Vybu8TpwvaKyxqLkhDdDEXUzTJBOmrn26qs42ov+E18e11MbZ7BbwnTmjJ22WbYCqB/LlMoiCTYLkw6F6fabTLUx3b4XsOKBMMuoU9TvlPbYve9AwaghMmZUJJauUSJtK5MddHFtakRxU7FUkqEa/cAetGK7l+vtVLc8CzAXg4DiHFuPVnMQ/5FQrgVwJ6nVzXbBZsue3iKjkbnNuAc1hz33ZEcpH1sIBCzucboJ0ENGrqgAuEKbwca6tZorCxGlmedPSfhau2EtAgnQX8BBu2aquEpRxNsRUTNhKYM2pEyaFRH4xWtzjXriZTWXSvSuWKXHNSir7H8s2yJ8kcz7hoHrccdTjF7WRCAwWuE6+lwLaBnZra6h7Qbhei0I0CdPtWURTbt6bspwQo+0boog3+zoFGD8/HAm05CMn9fC/D2QuqqFuXNQ9Nnrm88q80ozDpYP91K0b+ZYrhkiBRarn8ihQsv5Wn8lA+VT4HQJBwvshDXiIpab9/aLGmEjVMGvl8gN/qhYX/u92akrDXvmsF+dsu78vz/bjeoQ8mX2ddszFTv1UlqfWJkx8wxkr8QB/0FMtVmTI1Mn32JB3hqBBAZJp25aXUYj1OdV1sZvGQmUzOD1GioGFOnx/LsrmoA384UiZtG15S1tV9TTb/3xWDv2jfSxr/BzkxhIWZh7MEDf2yviMVHC/K0Zt6u4d6OopGzYk6UpLBmn2NUAYRAXwdR5xaExs+mpw9WpQY9bNfvrBBGNgUZcD58eaOOnGosa9MfLwF8Lw0WTEFKmqHOmHlIT2xQJ+ovMCDqAZsi2sB/ZzUU8LkZTkSxNBO84iPD2aDaZgT7FxNWpP0zRaYOueY9CDWtMa9kS7YBY6wXsxPiuDbVa4fxWN7KZM8S979QdqJicZ3L9yJdCZy/9SsYNu9ceOJ/erfaxs4Krpv8XiJx+i4VOdqDQXZ2DaojRV2lGHn4pJs4XZbDGYwJpyp1GEypciRM46ypTvnULinAmziq/0u9bxZrxBJ8vL27TGALjiqlDBBoleZZHBumC9KdNW9t3Z+BNsI+H+MsUYa8RG9AP2ECPJlNjlEKws5eysqJwaAx3fB6aW23Uxn3DdWh+1JE3XhbOP4G8hscNkBm3yeUXYEOjXAO/RTTphTkcuy3MDnDAuxitCq0x54IrHPPkozszHeatyuHHi8JAt64NOIQLlfqoLx/hmTLf61zyuKO7HzlRNRvbizfIJxv4MkqWqQ3ww+HRgBKbS4VaPgSLYuTk7+35H7DdcXib8W+xBESVVv43L31OcBmfQSI3J8xfrufFKU2zHgZDw/7nnCFcQTlBYgTzxWO2FOKToAvXYhT5S4HBr34C8EKcwn4BIs2GTaYnfrXfyYBkt2fFTXS5YLqdQFmxchECFR/GmowDZiWx0D1OKB6QmypQj8qYjAbIB3I6wtFto9nTdpEvhgngrTAAmewYMByatgHHDV6jzgRn8b3Cx+wIpCYe+5Jm3JBggtIATyVcNq7li59TtdvBbIcwQy+ldSK3ZM7YU9ohJE/quuv6aywqtsGmbqCRYm6AFIhHzpTspSfWT9IYr4FfQfHzt8fO0rG0qjRozMv+LRWJb+MW37a29p2j8fCa5qRp5lb8GUhx8++6RyL7s2v635As0WH5+QuAdR7rb80oDKC5C2D0ppxCuo+WFWLP25g1ZRNWL+xz+mXeZJZvT68AtwLMPdQBqkNPiSkZTTAyEP3SpXZhLyAdMWXjPg9Ja+S4/WB0xnyQT7kmvJopbw9JmYUK2XKu7qw03VyxGrTMJ4l9O9kfFvzoojMd+5+GW0XXXNUmfbidmWv5QETaK60OVDanO3E54Y6q8o0O7On2pkBnDIkohxY4K+W/nEDjMGZIBM+SNfg38WtiJDWtvYGtvZQlLVwTkTec1dvZm8u9ct+lmw5mxBxSoGFSzWddhVxctGkbDJRPsSV073+WHu8RI/tdx773Z4U9CFZeeFeA9aHvLHBkG2bS/WhGrZZ1JGIWo31ooz+83ErJK28DGI9jlmF+NxaP/1yfAh5QCm142xzAKeI28TDuIqatgQeHH/GPKE6FMA6Qaw9NECAwulhac6x6AHCh8oQdqedEB/8ToBTC+82iFddTQXP1Ho18iD1Ra3eO4n5ePhfzNJaEfWl2fdD40dk0HjcH8M9jJ7gJTKQKCxSMmjFzN7yyC+fgtQnnz3rTrZnHuVFQSE7IdrLYMxD5MNsmUXPSnz0+xPGLrYORBbi07YdhXnGpWGM7Jm/C8shtIj3MzLC7YA4vjEHiu6IZsq8imBEJ7c0ozvPR4p/t+/aEaiT4hUDoH8aNKlrxMjHAFIn/O+Tt41l6pg+GFijXvp+4kzbSY9Sf3IGeJiFGuZK4CXcoHM2PuSk/pA2fYwPEkIgwTfurvPbgCj/sfAlKevlC2NeckQm70z/KWYKqFfEIbACPDZw36HMgGQ3bO6A20rJdwkB2q/55zuZkRZioOhthOvSECRpHWkVl9U/alaBRuITQ9W1xrxl4ZRRY2oxzR3ixm9/23vodJ+XmGIPI8Nc2KbkJDvDtAAZbrBxBr2f3cZywk4u/RDG6jtXigsywD+JLH2f+561/JWbKZ6gJ6kzu+TouB0Ij/SU49JgnZbVCWeWeoP10qDooRJPFnv6HEGKRFKXhesBk/r9mV42ad2m+vXiEn/jQrjPA271hL8f5xduHte2B07wy/SAHnV3Ynvp7K71BOelOdMmXv6NVyrxhu4q3UkZwGeY96wcfuARU+O7EnIoYYp31CA+ut+uGM9+yNX2xifmoforgi6QySpaQzp1vIzKzdiwTwdAJ4baH8NZOAIv/J0OQ3zDOdM8AEPNnIVfSQ/lJh1n3h4/NAM+aKed2o8FYDhM+Ax9uoIybJjK7T5m/8YjgXJuuN/jM29jefEUQLInoRxCMlS7FvyOQBZV+kskYpTeiBWk5r5VFnM08l23Vc7NV14Q023E8XDIXta5F1E2OafdVUbEkUNZZH+/Fx5JNwYZ982q5R5uPh4ZcFs41KQ5Ld9cqgvbCwj5/PN53jF5DMy+xBn+VzdesdN6PUR7zzlz472vUgRLi5/2iB+36GNgCcOj71A5TxoAnXVTd9EQpyUp/RcUFldWNwxPFe1cuhqfCqmf0PB8HCOI0vnIPJhRrDOyDvIUbTfZV9AK/0x5OEyAfiK4SoAshCAwdwb5t+mb6oY8bptnu6hpk2DjryAOJUdUS/N+PGnoz429cfTSk+06jGQj8brFrJLHLfRfHDY3mR3FuGljTXMDJSqUWcEE1wjDBVKFUyw5wouUnYdUd0fUdH98iY9ih1VziX7htVx/TuR5G36p/9Un2vjyEZPPG/GMfHlPyPCYJOzvWD8QbKG68Jhn8nn87YXhfu6N7z71Rji+yaRZxPg9zKwoj5reUa6/4FUe27+9eRiuofxjtXjva43BcEX+9ol5NgDz2zl3sgH3JZcSoDB60Id3OgRkVZ3w1ceyffSMQtx9hRuCsVwkQA/UJJExYwTPsOK97QN9lL1ST572jA9QZJAXU+/SNy3BHGU2Zh5u/DmEpok0Sb6s3Vk11RMtaeVcu1Vam1Ac/Dmco/5ZhqO4p4Uu0fqIeupxhkgZnYZfOXHXK2TQ7kp++/RLlj63zqtIj/tO/qAV0YYxAaeNxHy8zxF45ID2libBsp5HHRpmfBc+XXb9xMN0m1rHF1P21Xpxzj2Z3WHOcbxq+TIEacaIMzXNXNRWPWKZqdOfdVZsuhWa/nMwuani6ZaEoWmTl1s2hBffbKw/mpLM0CONnouOfXCggvg5Vbu7AP+HtaeELEZBk9W0ZgvIInGVuH7jai+bLEHws7QzcRhBbyldEGydBntFKsY/xXM/w1fD/C4dMe4GNYs80i+6g5eZLBRAhFKA9d5J0t9EK89ZAJpXWT7rl3Fi/wCC92jW0Q6Tk0RszuGZDanvCO0Bn6XYK3ubgs5Fr8MeUBn1cAPbb9MnLyzfQnJoJLKpZILgTpzm+GnvuASjvdwxBdru3wSYAKGc7gZeOJJ6WJH5BV7qY8+j/Z3g4Y/Z0CUpTA8tfdgT9dKwPdJTgbIc9it+DVpTWIz1wGqPh66mH/dAMTHp/oaT4RASA4h7FAX9B+GH1GTQHcnBg30Os7toS/jqcfI3P2Iwdq3U+tB5ZqPaN6h0NTkdpIXr9Nxa6Gcds0i7eDlgD4eATCgNXs24qPQRSmJOlngiWYr8vCCP95DFF6MyFdJ/5FoPbxFMV5Uk0cZTaF4vjD1OtdKGr98+5340ZtZeHmXFmo+47hRm28t9TnTX3IfgIhcdzf2GFseS16LI4VHzonprv682c0U2gZUxtGImMLLGRP50HT/67kF6WcDqjmKSNLjMaBiUPpxk7iNJyJ7l4RW/AOYi/4qlHYIPIWraY+ZEIi97BlDwOFWjrqHcHOgbix0qeS9y9aUpcB9A3S/o7vsgkGX7CN5w/QuJ9BTIw05slmTyCBeunYZb0rYmDQpTZ6NcXrnl/lyBDkDuOL0h7YWHdSAzkgziudZvF94uC/CbSg1GQLxzg/1v8vpuCQBrnus++srQt9PTDSt01+++xMhoDxOho6gyLlW2GTwZCg4f9ZHVYkv9DT0vlwbE2PQ19IlvfKRU7pvdzzLF3tvTrALb9GOsZ83Evom2NfBYaFTZ6pHW8JldLTnIgOCe1Kqn9qp+SX7IO47mBROVcVjjcfUfnB6atWLomxouNhJ4jPtpgqZBEyB54dWLzF+klt6SCnTgmjQgpMWt2lTSbL6juvsrO5NoVdYBaKCex3hrXdlTfG+jcLlAcPfAJPrpt93627MaaFtZG1YSqhUzoC59SFc6x+nV4UxVe2UUfTBlky4HKuJHbfQ+ILk9rO9DyyWPNKpk5kFNRXw0fMs814PMnoZ+DUxCn4r7iG4kwmxosgVyPfjXXUCWk7d66uu1dJhxOmFbrSGDJBS8GgteX7mpg1gNKtn2vtpLs0QyTHp8wcZbAn0TmRmnWq6h4qnHiiA3s2xdPGxZdET5aYQNX3BL2n8fuQHG5VKtF/Yf/xoDfiujfEUDiAxjerqQ/CgOMXI7tUwu5VNtEjr1+Jd+evDks5OX/iMWwLDKAbkyzfx8xA8WTaFVoenIoVl/+nlj4DKyeVHqAXPbWYTRBtrXh/NmNxefkhRmqNoELmTk0uOpBI2TnoCRCnSNmYPkae7xLxcnjSCn2EI4mSsor1+CC3mHSoMjeIe/5k5fiz1HfoWUHGBL82RNWLFz2q43+WnmZZ1qWk4gkafr/TeWA8I0jzBJ9ysuoyFy3+gt80vssROzXmdDGAtH8lpWrOZZ/cRv1v1YVaK59877DpPNT9iwCYs2KGsGdjn3KfIn2pBCjTab12ZJAy67rATq4skxJyhPTTj5r8p7dPmpbuGczdJw+Qin3Gbnoy3vO3TDJHQTkjR//9FbyDzU898PBPQzsPZg3vCMMtvivroMxGLV0jAeWSGBtv4gg7HfdR3WQCdFPeGdd9wXWdwNuuIxEwF8K85KZrKpQ+qyN+BLoyyqlJUWuLX6iWTivK6KFVA+jJUWJoJlNPkl1ztfufWffJjx8fs8pJcSr9q/YVefgcM+9qJvHH2t96JxR9wFP8leA6ZOQr7wDhCzWtxkLQCJB+zoj/1/sNyTR2s50zQeKiyz4GYA6y7qS8MSrWYDSMepGWwExqt+MGh83fp1ll8gl92IVN1umPG0HRkAzfVXwPXJvDyy/2iJ0iv7WcNGDBxOHEA5x0jKVQ8ndrTBFSKb2X7Mxb7I5kyYQjcTV+MVmFv2b+mTnLZdKVaeFcZmsP1n5EMPlAvqRbbkpij6YTY2uweC5Ewi3clUXe7oxnb47InCCUkPvMaqcCQgQ0/aYaABfGFf8jp/JkXkLNNSMvvG+0Z5D7ZsxsVMvKzp+HLg3rsCttWCjuf/zpIxQQtaBgkV6AybsEmzXlTYZCBXXd4Jjh4NVbgiToJaX9qsBSt1aM7Wa8t9H2BtmGy/s9hc8EQvAvqAajM5I6yNWdHPFy39cK7xNU9H0mP79T0hipw/oDuRFlD50D1A6KPQZvn0CJoqIMqaiV1XZWM3A6O7Cw61eqcHQJX+1wq6asrdvtv3fi6e+t7Tcvr3DJn3WvG3fv94vH5/xauZz28tYoqIPtYGufoiZEfB5XibMum+v0WbW1h//mvd/2f6/09H1///tb5e2+/Ht6fv/+7dX16p5XKLQ4xhhyd4ffj/2xbylX27n9c9k7m3uHBP8v3rYf22324cnexve1dM/MAsI7WUnBfHepxlRPWO+NZ+vJFr8fT02X9H5v8QFr//c+79yp/CU0OXpcZt52GI2T6nf32HjX2l3/pPsdxXnev6j32sydQvuC8jC94MFgIaPmR4oIKVuv9x7/3fe9/yADkNM59w3f84sb9myVxOINdgcsxD633/vq7fbswI5KZN0q45fvR9vN3Pk/7beEHmlnnOm3A6dceE0+n2v29CLjEJK2oprBTRe/IJFGN7Kh62it9qBSmdJK1iDwyGR4/+80udqnzk+usi6GoUBk9XP5d1TglNAFBLAwQUAAIACAAIWW5RWlnzP00AAABqAAAAGwAAAHVuaXZlcnNhbC91bml2ZXJzYWwucG5nLnhtbLOxr8jNUShLLSrOzM+zVTLUM1Cyt+PlsikoSi3LTC1XqACKAQUhQEmh0lbJxAjBLc9MKcmwVTI3MUWIZaRmpmeU2CqZmlrCBfWBRgIAUEsBAgAAFAACAAgAokhOTjZhWAJHAwAA4QkAABQAAAAAAAAAAQAAAAAAAAAAAHVuaXZlcnNhbC9wbGF5ZXIueG1sUEsBAgAAFAACAAgAE4B9UeoI5mtCBgAA/BUAAB0AAAAAAAAAAQAAAAAAeQMAAHVuaXZlcnNhbC9jb21tb25fbWVzc2FnZXMubG5nUEsBAgAAFAACAAgAE4B9URUeYBujAAAAfwEAAC4AAAAAAAAAAQAAAAAA9gkAAHVuaXZlcnNhbC9wbGF5YmFja19hbmRfbmF2aWdhdGlvbl9zZXR0aW5ncy54bWxQSwECAAAUAAIACAATgH1R9TUjEGwGAABJIQAAJwAAAAAAAAABAAAAAADlCgAAdW5pdmVyc2FsL2ZsYXNoX3B1Ymxpc2hpbmdfc2V0dGluZ3MueG1sUEsBAgAAFAACAAgAE4B9URmT74SDAwAA9gsAACEAAAAAAAAAAQAAAAAAlhEAAHVuaXZlcnNhbC9mbGFzaF9za2luX3NldHRpbmdzLnhtbFBLAQIAABQAAgAIABOAfVEww7JJagYAANMgAAAmAAAAAAAAAAEAAAAAAFgVAAB1bml2ZXJzYWwvaHRtbF9wdWJsaXNoaW5nX3NldHRpbmdzLnhtbFBLAQIAABQAAgAIABOAfVECTKSlzwEAAHgGAAAfAAAAAAAAAAEAAAAAAAYcAAB1bml2ZXJzYWwvaHRtbF9za2luX3NldHRpbmdzLmpzUEsBAgAAFAACAAgAE4B9UZQTsyJpAAAAbgAAABwAAAAAAAAAAQAAAAAAEh4AAHVuaXZlcnNhbC9sb2NhbF9zZXR0aW5ncy54bWxQSwECAAAUAAIACAAIWW5RMgjpjfhEAAAfZgAAFwAAAAAAAAAAAAAAAAC1HgAAdW5pdmVyc2FsL3VuaXZlcnNhbC5wbmdQSwECAAAUAAIACAAIWW5RWlnzP00AAABqAAAAGwAAAAAAAAABAAAAAADiYwAAdW5pdmVyc2FsL3VuaXZlcnNhbC5wbmcueG1sUEsFBgAAAAAKAAoABgMAAGhkAAAAAA=="/>
  <p:tag name="ISPRING_ULTRA_SCORM_COURCE_TITLE" val="mat_troi"/>
  <p:tag name="ISPRING_PRESENTATION_TITLE" val="mat_troi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f\u001C$${70265FE9-FCE8-45B7-8A12-48754E6A7E71}&quot;,&quot;C:\\Users\\USER\\Desktop\\Ispring&quot;]]"/>
  <p:tag name="ISPRING_PUBLISH_SETTINGS" val="{&quot;commonSettings&quot;:{&quot;webSettings&quot;:{&quot;useMobileViewer&quot;:&quot;T_TRU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PRESENTERDATA_0" val="SOG7kyBUaOG7iyBNaW5oIENow6J1||bWluaGNoYXVobzEwNkBnbWFpbC5jb20=||e0YzRDg3QzBELUNGODMtNDBERC05Q0I4LTBBOTE0MzFGMkUzRH0=|VHLGsOG7nW5nIFRp4buDdSBOZ3V54buFbiBCw6EgTmfhu41j|SVNQUklOR19QUkVTRU5URVJfUEhPVE9fMA==|MQ==|aHR0cDovL3Robmd1eWVuYmFuZ29jLmhvaWFuLmVkdS52bi8=|SVNQUklOR19QUkVTRU5URVJfUEhPVE9fMQ==|MDc3NjM4MTQ4Ng=="/>
  <p:tag name="ISPRING_PRESENTER_PHOTO_2" val="jpg|/9j/4gIcSUNDX1BST0ZJTEUAAQEAAAIMbGNtcwIQAABtbnRyUkdCIFhZWiAH3AABABkAAwApADlh&#10;Y3NwQVBQTAAAAAAAAAAAAAAAAAAAAAAAAAAAAAAAAAAA9tYAAQAAAADTLWxjbXMAAAAAAAAAAAAA&#10;AAAAAAAAAAAAAAAAAAAAAAAAAAAAAAAAAAAAAAAAAAAAAAAAAApkZXNjAAAA/AAAAF5jcHJ0AAAB&#10;XAAAAAt3dHB0AAABaAAAABRia3B0AAABfAAAABRyWFlaAAABkAAAABRnWFlaAAABpAAAABRiWFla&#10;AAABuAAAABRyVFJDAAABzAAAAEBnVFJDAAABzAAAAEBiVFJDAAABzAAAAEBkZXNjAAAAAAAAAANj&#10;MgAAAAAAAAAAAAAAAAAAAAAAAAAAAAAAAAAAAAAAAAAAAAAAAAAAAAAAAAAAAAAAAAAAAAAAAAAA&#10;AAAAAAAAAAAAAAAAAAAAAAAAAAAAAAAAAAB0ZXh0AAAAAEZCAABYWVogAAAAAAAA9tYAAQAAAADT&#10;LVhZWiAAAAAAAAADFgAAAzMAAAKkWFlaIAAAAAAAAG+iAAA49QAAA5BYWVogAAAAAAAAYpkAALeF&#10;AAAY2lhZWiAAAAAAAAAkoAAAD4QAALbPY3VydgAAAAAAAAAaAAAAywHJA2MFkghrC/YQPxVRGzQh&#10;8SmQMhg7kkYFUXdd7WtwegWJsZp8rGm/fdPD6TD////gABBKRklGAAEBAABIAEgAAP/bAEMABwcH&#10;BwcHDAcHDBEMDAwRFxEREREXHhcXFxcXHiQeHh4eHh4kJCQkJCQkJCsrKysrKzIyMjIyODg4ODg4&#10;ODg4OP/bAEMBCQkJDg0OGQ0NGTsoISg7Ozs7Ozs7Ozs7Ozs7Ozs7Ozs7Ozs7Ozs7Ozs7Ozs7Ozs7&#10;Ozs7Ozs7Ozs7Ozs7Ozs7O//CABEIAtAC0AMBIgACEQEDEQH/xAAbAAEAAgMBAQAAAAAAAAAAAAAA&#10;BQYDBAcCAf/EABsBAQADAQEBAQAAAAAAAAAAAAACAwQBBQYH/9oADAMBAAIQAxAAAAHpAAAAAAAA&#10;AAAAAAAB4PavV6boWLkcPZ3rsTzeRsWSP+SBBat22+ObYurZTkbr45Dl6viOa7V31CAkPsd1ZJXm&#10;cdx3XLwaXg7E55Yq+WFjyQAAAAAAAAAAAAAAAAAAAAAAAAAAAAGpTZL3X+aal/bVWbBaZOZTnVc9&#10;ahT0jGVVTWamx9VHQcHOMcaugYKM5XcvFQcjbVSOW/JTDt5z8/dl0vPyzL2zqGCh78rZWCmpO2/m&#10;cF3jBbbxGzWWrWLfYuFbMXblBuVHNwRAAAAAAAAAAAAAAAAAAAAAAAGtQpLvRahLaOxW90GzcUu2&#10;eK/mptcVSterHYofVV5Q5UAAAAAy4t6Vmn5x7M7cQqzAAbUxXXbb5K8u2LNXQ6nnsNuzkmh3Wt6b&#10;q3euXRHXeHOL7n5tCIAAAAAAAAAAAAAAAAAAARpIU+pxGnvvauN0K1Z4+p5c9qrEKp8/78IZgB6P&#10;Ld1rL8bF6ss97Hn7VV71oSw3X+sGeoWXWvPq564ecEblttktyLg7LbN7h5KjNjbUbVn2Gzgpz+Xr&#10;y4A+/BMWjn6enqdah7Zd6HKtPuFN1aPty4ZKnYEXKZuAAAAAAAAAAAAAAAAAGLmsk9zr50PT2tdK&#10;3oHNXL1OGwZ/N+/CvIAZU7cW3FRunZZsOHPVVB7Xvc2+h5ip2EhVJbfnLnz0+30q8XW+KXd6Q7d8&#10;PvBmy12yw0jfcx5PFVPjNrbPZea1NbOz0NrJo+8uPFtaWzyJs6dVHt6yxhgEKn34J+2c0zT19A5t&#10;d57T6XCuiudabO7uXdLzczCIAAAAAAAAAAAAABo6/J7W3r73Uru6Ulp0fFlkoMo8sOQAA24fd+36&#10;tbBNVHXvsvnb1PO8n5XrTAej627hlc1VEZKVO2lRtuGFt0WWkyMw5s/NX55/l1234Ibf6lgrviVM&#10;m1iZMNXvVVl9OqLyYNDTqseb3F4cMRM+81tmpqy0Z2UvgzYcPmhGoBNQrs+mx9Mu9/qcoy9c5bs1&#10;dM3+IdXq5MCoAAAAAAAAAAAAhfnJrX2w5+k2dxw+rU8WD34KfOBwCRj53x314Ru6TyQ5xq7Wa/Xq&#10;5IawzsyVWf2o15NTGoz5vWulJ78IVe/AAPXkZcQ62Nd3uxrnZa+pOetW7HBS2qjIe4+cggJyE+ad&#10;Ulr/AH553jNjX2J3NeGsNt2u+/M2J68i6zXMLXd6VZrXcuc7d9rneFdYhydFIAAAAAAAAABE7HIL&#10;WGz4un2dVVV8PnBV54ACUj5Xu6I0yn7iYzwEhZ5uFKxUvjmXE5Hb1fjshJORq1y0tNC3r/8AZX03&#10;btPyVtfzTTtkOmBC4p8VfVuX3kOe6PT/ADyrlzoMVDPU0lGxzM+A5r6sl61bq9Z/eul4GTzhsSnp&#10;13Lb/S9iN29bfy5NJsa+bAHOWa2cts1voQtT7lzLd6N3mOIdfr5ICoAAAAAAAAw5uYSRebR7Bp7l&#10;ru1ScGAKfNAAffk929WPeOv7cI6wJrBGWWz5yEbNnn8/VrDaPdu/T3POlZo3/kHp21T+vDJ1yOHU&#10;Thn84ko+3g5l9YDu3mjkZTGzXkJWr7VtuFs9qYt6q2rV/pfivPy9caxVg1RGkDYr0vp+j68h5yY8&#10;Xneseau6tsttZlNOu3tOFflIaDlqsnN7d3XQ9XrnHt27smbl3Uc/AiAAAAAAEaQPOPvQdfZzPuc8&#10;xZdfwZ/JBwATvbvVc+4K/tQjuAAXOmdFt8+VyYojZ4UrGxvy/N78F1IAAAAAAAAD15ElJ1r7Vda8&#10;cPLZ9NcrHT9SnPzdKxVXm7DXOtjLU9Ozzafn2dqsfJ+66JsOKE7Od1ZXHnz6+N5y+f0HHTOh3elw&#10;/ornW3V3dFymTgAAAAAHzkds53p7OdY0NCiuGgzJ4ocgAJZPNBZdGH2oR9EAAfTbvkZ49H5n15Nv&#10;kgAAAAAAAAAAAAPXkS8pVNmjRYqtY82a/lvy90mjyse5pFezV7LAeh601C2JXWxae7Cv3r+9qnNp&#10;PvyrOmoV2fUuVXeR1+1y7r3DOhX2XMZuAAAANbZ53JUrzTuy39x86ma/5/lNibiI7cOHf3kYJ9+c&#10;8jazbda59SFf0AAAC1Y5HZ4fnwel8+AAAAAAAAAAAAAAAB7m4H7Cy1R/yRybOaa/RqDn8vXy4iuI&#10;n8eTTu+fVdhTIRm9MadfvTZPO8rGOQzdF5pPz1qD3Djfoet13a5z0ajgRAAAaPFrhB6u3uY3qNkz&#10;w/wzeNMV2xV2P2z34Q9K0RWrcbvmK3E/flP0gLAB9cWjPsbPDz6uzRp02LHXGT2LPJUbJZnt/wAz&#10;YfT+bCdQAAAAAAAAAAAAACXiEZ2yO+SOPbzHFe6Lm8n5mw5eVQUrFWP0fXw+M2hi8/d0Imy7PQ+Y&#10;vXnz/HffjnOhRcRfNPs8I7Ry6X16OlDLwABq7VDkonTue9pv7Hc+m4Tz/HElGjLXtzTr++COlJxh&#10;WCwABaKvcLvPyeX32Pk/sRP0jzvdxDF74Fhko2S9L5j4NnlAAAAAAAAAAAAAAAfZ2B9wstFWsebF&#10;q5YlYrP42auzmzq21val07fesYvNDkQHQOfzM9Mry7uvGfQ9jrm5Qb9RwIgPPFelco096DbPtez0&#10;1j4ZPETULLd9Svin7UAAAABsa5G1+Kutx5sJVsBIWeVG75yY/Y+QPWWdeBt63JeWDCluovGlMIQT&#10;aHzEkwb3IYGXFOs+7PO6r5o8s30P4Sm0J8JxC5SVaWdHMyZ0dRmxdh8HebVhqkvRo2ed9Pq+PlUF&#10;PlgGfzO3HtRERq22nDuaeTC+/Ea+jVjPZdXt8a7Zwrqem6yDNweDm2rB9F19tfNrrQfP80KsGbZw&#10;ZH0ESKvqQAAAAAAD1KK4nYskhq83Tz+tHb4mzA7E/wAtrDpCE+cyF2FW255FGbG2i1/ucautJiuR&#10;F6Tc53LzAS5Xfty3+KnKy6HdXY9OPnn2NbVktJ3Q05OW72j6PRk4838dLHOZ7U82V7PrW37ck96h&#10;5zJr5prXGnZfJZcWeyyvYbNtattenK3Zow0mz8yYNcQq2Ok8uvlu+iZLLzX0PS7ox5MnEBP8+mo/&#10;ceU9es7Tq5uafn+G2dbdRx7c1rS9yoPfjP8AUg6e5RXEBYAAAzYbhPLIavj57HyITrycs6nyyO+2&#10;3Sl3Sm2aFHABom8p+jNflHmeJ959RAAAAAfGGJ5OZqmXPC/M3aVzt/1YnclVL+6vZ5QqddsVd0xq&#10;nXeRddtp0bJWpKGeW5v0uqYpVcUeU2vFY1b5PTzyevdXrT91cmAMuFYq7tdt6Hw7vHJPQ9y82Lnn&#10;Q6+OQdb4ZZ28XOI91V0sY/CZ8Hrvd7bx16P3V2itWTn5et90tTnmTWnoyPcWzW+t099bVH35R6gO&#10;nu0Sz4ZL7h9b5YLsgGTlnU+WR9C23Sl3SmyaFHGt455Js57jvSQshtII+Dtg5ja7FSLF4U+4Vg4A&#10;AAp1jjVerFBbG/C/Ww164xu2slUzyptcppb12CpV2xV3Tyqdd5F122nQ9eUsNp1sUhh9DliTjMvi&#10;bH3W2LL8mrAbuvdubsZGdTrPgw+YEK+i1Gb97Pc552Lg3dLbYvjvTKFN2Sq3Hn2LHGijynz6Jqt2&#10;WtR+8ffiG2X3q0lkscho2TR85KREtXrp5Y2FZ/Vkt2t4IX9AjaSlV0HQ9+PQ8IL8gGTlnU+WR9C2&#10;3Sl3SmyaK9RyqdBrkLd3pGhy3wWSf5nNTTll5XkOwuSY4csVllOdxdJFYAahs+anrw0WOvxqrZJL&#10;nQZU7eaO3o3ebnQZeVOvbaxaJ0VSu2Ku66ap13kXXbadASw7s9VrRl11mp9B5/jxfMGxh16veT74&#10;z5WXFl5GO3NPbuu+jJgsFuoXQr/V4N17mV327I+Jy7fXRuZdH5n5/nBV54E3WrLWo/bBD0wJjonL&#10;OqafF1qzO1y3JVxh+lAZMc32qyaWTH7fxYSgBk5Z1PlkfQtt0pd0psmeedE53DmSHlda3t82+Sxs&#10;XXPPMJ8ve3xP2djoMNL9Q01rTnVr2ISbzcAMNRjbO0jWu1PoU3UsvuF/v5MzF/na+KD89jIznn3K&#10;gOxqVdsVd0dqnXeRddtp0BLCsNemKrpHmXTuf4Wtk0nMsHL7uls34oif2+c84DF5gQrydO5Z0u3f&#10;zOR+xvoelrWWn3zic57eqL5/lBXjAnqvaKvz7AK/ZAdV5V0O7zfVbsdQvwRQxfQgLdUr5o8zUHrf&#10;LAAZOWdT5ZH0LbdKXdKbJrnfROcw5fuYWmgWd6JEUqRk+z+jeuOX26t45ug821/J1+LiMtCdntHe&#10;r58gp3mlWrB59dGo9DDI/WrxqPivv2vVq7RbkAAAqVdsVd0dqnXeRddtp0BLCkY7bhZYaZc6tguq&#10;go8j1nw1zZ6M6wfbdElrV+0UZdcZcDoHP7xZshKpdufeh6uHpvLuril3Gned5AQygT9XkJrv0FUf&#10;flP1AOrlTbJPJYqFe+d34Ay+0BJWiP2PS+ZDZ5IAGTlnU+WR9C23Sl3SmyaqNux08rFHlLzd2i+5&#10;7W60ejUW9V85ZuZ5azsFXOhbxhqth8wWsVc+c06XzSnfn6Lzjo/eBbhAAAAAqVdsVd0dqnXeRddt&#10;p0BLCzYcnJWivWCE8/ZRxn8SOmomU9D2MD37weRhw+M2/wBb2PP8hcqbb7NXrlvWORej67rvIuu8&#10;a9Qt9Q87xwhmAS8RJ9si9be0af0EFiahZHtNqonQaRdh1RR6hv2WzHn1s+D1/lAnUABk5Z1PlkfQ&#10;tt0pd0psmhRyFqfRoWaXj6JYusXmWxH2LscdxMxtZ99YOjePcQRfOadL5pTv93OlXDk9LLGZ5Vb3&#10;zT+djbxZkAAAqVdsVd0dqnXeRddtp0BLC9efTtpiJeI8/bQxm8TPW53Z07fOXFippjJnHjskFGZb&#10;KnbZ6dvkHX+Qej7GTq3LelmWnXSl+d5AQygN7R2uz+RkvEVfoAcubOtkQv8AXrRRdvhR4xfQWzNt&#10;6nr/AB4X4wAAMnLOp8sj6FtulLulNk0KOAY6rbnXOfvRU3Oc9/EZJlYAD5zXpVWq107fmVXoQyZO&#10;QyZHm61uyX+aE84AFSrtirujtU67yLrttOgJYWXFm5Kywk5XvP2UwZ/EAAAAW+oXKzTl5F1flvoe&#10;xt3ynWUsFF6Fz3z/ACgrxgM+D27vQlgr8f0A+oaPn34Oncy6Hzu/y0hH2mrXJax7fxod4AABk5Z1&#10;PlkfQtt0pc5TZclfx08sijxknRY/nyfbrgqXyS1/Kp8Lbs0v6dG3+VbsOdJVWfrbaFhi4RtEw2du&#10;WGp/Jrb6p4umzRHHSdvlXuPOqOdSkVxV71Fo12Qj7+1TrvIuu206AlhbepIwsmqvaaZgurwo8gAA&#10;ABeKP0CzZD8+u1T9D1ZDbzRHXUeZ9S5l5/nYhV54A+E1XLJW4/fetjHv8tihG631CbhJ5F5qF00Y&#10;NMen86AAABk5Z1ajQ37DX+LdeMnEkEnEkGnBBpwQacEGnBBpeI63rVR/kVwq2EG1JdQacEGnBBpw&#10;QacEH8nRDSuVFsYvHyKE67z/AKAp0BPCmYaw037PP7/zLFHGKfNAAAAdL5x0630OeR/yR9D0Zahd&#10;T47x3rn16q2LHXBR5QAE3WrLWo/d7UtGTve1UV7dvUEbHI+PvqfLBq84AAAD198Hfbw49vA9s2eF&#10;mk3NLvPrwlD28D28Dcp9kRurayOyrayDX2/BX7eHa/bwPbwPbwPbwPbwPbwPfn46Bz1aIOdza43n&#10;1rqmLEEMgAAAEj0Km2y/1eO3fm/X9uyX4Z3fkMF79wFzqr5uMfhAATdastaj9vI2GAsE+UwU+mN1&#10;C46e3qe38UE6wAAAAHrzucl8U3z5v0E5DWjHXdoyWXBt8cNXngAAAAZcG/U8Pr3CO29TV5wWUgAA&#10;AAAD2TO/51cPoUqNMviByIAAAFz+yVQ2e5Q+6cj7Dba5/wBAga+c+6/wXuNnaBp2St+f4YcqAnKz&#10;aKxz7KUnYScnXTBR7awV+5TySelM0ff4U9jiZF3KyRnYb7X2T4j7P2MQj0bZBtQvYSG3gioWYvuR&#10;l9Wc1Y+a1eTqI/clzIkq7OmQY9qVeFn0Xc6PVa5D5oy06Nf782LM+bDDsXrSPzzsbPMwi7L9ZYrJ&#10;6Ugb86dBHSNd57+6MfvDXZ3NvyI6ftzaElr1+M+gVWDlclleNyv5/Dsbmh33dVZNjtFSEfIAbWrY&#10;u23LkfVeHeh7l26FXrDXx59IOHdDgdTX3oNB6lzfz/N1RVgbOtn7K10OwV+P28vO1O+Ty87e/FHs&#10;uhc9vNuCGr/vxXqfdjW5ZYq7Yq7PPtyUbJIwXQue9ClVz0VejbalbalZisVdsVd5MIavdrqlrsxV&#10;H34V7OmczvdEv86Ustasujz/ALVbVVXY828Hv6m3q/HL7FSsVv8AnauMH0stYq7YvQ+cwjd42lWr&#10;LWvE+y2L/wA4vU81FnIOcr2WWi22l3YH339z+pi6Hzzp2nyqlXvaj0PElqYIznNzJpX/ADMAZ6Pq&#10;MNirljnnhhL4ABfaV0q3fV+a2HL6HpdKyGTgFf5N3jiunvX6/pW7NTzZ9+ZfEffnwma7Za1H75d6&#10;RcpV1nTlYqvUsVdscqq5LRNl5K5cu6vCavH06T0Hn1O6f39Hc7COttUmNGKuaFmq2P2Oi8/mfMs9&#10;05h0PnllMraqdduKN0LQ96MXPR5/0tm1Y+Qtwy3vD79DwMmD3h5Kp3Sl2rB7ujByGnC+7fckf6Hz&#10;la1ZuI876S0546Q9H534Nnl7tAvNH8n6f5balJ1bPVjrlitxR1ZmYandbc/3Nv8AAonQPGDPvpM/&#10;AWSjd7rFkrfablW5eu9l4ulMs7FG7u76nyriPyQ+lmsfiq6vb591Xmva9N3oZuAKLetWTj3aeF9M&#10;v7owfQue+f44QzTdastaj9wtNWsqWGAslbW/bDXbIVu0VexuT8Rgrdma7Umx1yF9g3NPcnn0JeIl&#10;9Xn5KPf6PRsw22pXuNuXn9/oFlHywQFizelI7Wrtev8AJUPb1LJ5H11Z39BC23+/Hv1vlGLLi5Kp&#10;G55X1OnY6997C56MzW93g7cNgx4/bkbJTbxr8jSHoeHnp9wqHmfR48U9AZfT37VR7xbircXKxVe2&#10;/R8lTNHkznmsT9W2v2WtWSM1bslbZ56CnoFs92Ot2Tvjw+K3QM/AjxHKmoXoE9MlxjoPMPQ9i9X3&#10;T3KOBEABzmA6xxXV3utHkJvJn50+/M3jTtYtFX59istasnNf2tWasqFuqN/lbQLDXt6Giz0q60qe&#10;SzVm60rl0/uw0nKnXlo2R2eXnq9tptd+rfaDf4W/KB0Dn/Oyt3oU9GW7t896Fbm53faD0ujbzN78&#10;U+lb/fj363yTDuR0bKxcqbccPtR9emYavRfalY6fZkmNW4RUoVO/0C7u4h63zGeoW+m+V9NcqN0j&#10;nELfl2pNz7yIg7RV69HQa7tLcVWtlU6DC/ntjrkvC/erVjrnarRXLdX5RjbRVrjyjR+xMp26MxfT&#10;4iWvkfE6fYokzUO069G+MvAAAHPeha8nHezcTu1/diu9M515/lS9Xs1dr97HYq7O89bcq1mh5eTo&#10;9BoNnX13Xs9YhvE1G2z0aTy3+FXz7R9DaNmS0fV+SyUW9UXJ6y4064wt+U+4U/nQp9H3a6pa7MVR&#10;udMt8oRMNbalG23+/Hv0vnNiq2qq0bY8YPoRIoS9XvFHty3CCnoFXGWSt2SOjeHt/GaVasta8T7K&#10;91aw6l/n1e6Uu/16fFD65zeVMWM/ryVg1YO/5TxrWir1fQvvyf5btYo2Wv8Ak6uyY8/2CzQE9Z5E&#10;JYIbotnzOXjdwonoetbei62zRwIgAAAKfznuvJdPeladB6zRChbHqEy5JbYrrndqQhTz53Sjzu9v&#10;wRdN+IcsS8Q5jm9+q/Zel1LFWbVfdFw9tjJ2Qu7r+Ls+3peh4e3J/N/Rdj53dQ5txO25Pa1S3Pnx&#10;+EZeHtC75uaide1p+ke7+pjO+dvWc6GjHtaXv1n2bP3ckq502xSFWoukIKE+Q8eb9wKOvc0x5e7N&#10;Q/vvtyGjljzW9eUfDsGKEd9Ofgfk53LMSG9yjV6kH0Op9dvs+jNwAAAABHSI4Vftnmuvvcue27Zx&#10;ZeeMmPP5IOAAbOt6x6d+xh05KFOEU5klGuy6Nvcus1vpWaKlsl2mq+bNG35ot78XUAAAAAAAAAD2&#10;ePUjJ1XRUtlx59WTSgazTmkIwq80ORA2MPj3p2yGDVk893zXzRyIc84ezP0PUw6PXg+e/OjbdU/J&#10;GTgAAAAAADmfTMUnF+w8q9ae9DpHTYDBhqAp8wAbHZK99nt/ravjZ9xjk1seTNiCrMBsWaopW9Py&#10;czn7d9s0vu7Zpg9O0LaqosWvZXCpLDKGm2PEo4mQ5jZfTuBuZoyjU1sRnAbc59rs0d31pVW7mOr1&#10;+vPaKzrKsARpAA2PWnX93qW6v7O3O3Nhr1pqz64x+cAu2rYrvSx8e3sO/fKdPxZc3AiAAAAAAAA0&#10;uP8AbYqxQOo8RsdvbHVuo1fD59WFXnPvz3Zf9x/djvfNXzzW/wBPewxHrPmlcGPaqpz6+fB2WEZ8&#10;ICQj3ZWmWoCWnqHrl+/K/ofyl7UrbUruXs51Cu9mkHh5yxfapq8hdPPP9HlV8iashRIxxHMHIgAM&#10;2HP3urtV/Z9L2piH2pXPlx44Sasu0tzEoyBnxrR8tdvoOX56vu9HL1/BLV8CoAAAAAAAAABDcl7n&#10;DWqV0viM7Z231Hp0Riw0d78U+az4E558PzPK3U1daz7fR8QmCxRjUbpWJiNTH8z0UYRRjAAAAAAA&#10;AAAAbOtmt05NXNs2XYfiKlLdevOTzteW1qz6Ps7Kcy9Z9f7rZMI90ZfFs2pi70cnNcVd27/nWk1X&#10;wKgAAAAAAAAAAAEXybtulY5b1PlWnf3rlIt0piy8xTsFR5bY1zklVJ3Y1b4Hd29C27zK6SMYWUlo&#10;a7RLYMOemnLih5erL4bCqnXM8KcD155wAAbPZa+TDJa/S9Rnrzl882Pve625qx1lsvhkqlft3vMl&#10;9rz6mj5sev0MOvHSuLzM9Zm5BLDqmfEJzso677kZf6m9y3R2NurU6xsb1PAqAAAAAAAAAAAAAAYu&#10;cdMScH6Ds84097nCUHpWeFDwdNqmbza6+/K8bNhTtkavP+tO7agJCC6T+rpaNSYxalVPjfrFt5HV&#10;xZNOqjHmmMF2vZj/AHXpds3pgw+dm2Y2H2ehJ+97zznnBDz9GL5Fy9au1WeN1d6UtmubEzbdn1Iz&#10;fy4cUhCzc7tTe1fmfIPtOX5nmrXZriJ7Q5ro9Ky89+9G02QHSsrNwIgAAAAAAAAAAAAAAAEdIjkc&#10;L3Woae6t24lnOtVWQtGXPy10Ks0+fBvvyGZmwp2y9OnNy7Vh8Ys0a47byY+9ywNnqd1+9gteBLLR&#10;7rV7LNzWs+pGOnqytdv0zvra+eV4kBYKxZ9noaets+6cvz3rZHYiyeccp/PWvnrr9a2zr8j8Tdmi&#10;q9qkKxd6FkpdO19WjHMWy4EdJGbgAAAAAAAAAAAAAAAAAAAGvRehJOESXV6Po7OWjhe3x1+v6Vuz&#10;00DV6lF046CskPXl0xyr15DZ8YVl4V0bkHJbF+zXx+tmFWjtZdWdkZ6mPlt/zEZsTLiQr2NcDcl+&#10;2VzaukpZqqlh+1K3Zdqxz3T03SkXcLx1Sr3ss/AiAAAAAAAAAAAAAAAAAAAAAAA1qdenXFdDvEBo&#10;7SbRA1mTtOzwaardTi6/PVV6Edes9WfmOLqWKNXMnQsHK6IuuPkact5yoLhkdpa9bHZc9y9Hzds5&#10;/IXHBK2HlIqBt0X/AFuVQltnS6vB2axUt3pc/FRbltKOBEAAAAAAAAAAAAAAAAAAAAAAAAAAA8ex&#10;A13oCbkMN3fHZ3hG/wBTiZqrI5o7qZ26fqcdEy8uxHWXIx1nFy7IdF06ftkvH5pAquh0uXOQy/XM&#10;kHPrFPq+ePZAAAAAAAAAAAAAAAB//8QAMhAAAgIBAQYFBAMBAQACAwAAAgMBBAAFEBESEyA0FBUh&#10;MDMiIzEyNUBQJEFEYCVDRf/aAAgBAQABBQL/AA5IRg9QqBh6zXjC1pmTq1ucnULk5NqzOcxk5vnb&#10;vnIYyMi1ZjI1C5GRq1uMHWmYOsonA1GmeCYn/wDQ5mBhup1F4zWixmoW2ZMyWR64FO0eDpNucHRW&#10;ZGiryNHq5GlU88tpZ5dTzy6nnltLJ0qnk6PVydFVhaKzC0m3GHTtBk+mRMjgahbXi9aLFanUZkTB&#10;R/t/jHanVVjdYeeG1jcESKV6bbPF6LGBptMMEADbLVjk268Z4+vnmCc8xDPMhzzIc8xDPMFZ4+vk&#10;W685DVltIAPD02mzGaKOM0y2vCEgkGsVidXsBidUqtyN0/67XKTD9ZjHWXvwRI5TpNlmK0msGAsF&#10;xhvUGFqCowtRZhW7BZJkXuwRDg2rA4OotwdQVOA9J7DWDIbpNY8dpNleEJBKbL0YjWcU9T4/0nWE&#10;14sauwsIyOU1H2MRo6xxalqj8YdxAYeonOG5p+9AGWSMx7AOavA1A4wLqDzfjFLbDtHWWPp2K+CR&#10;BNfV2DibKbEf5zGrSNnVyLCIjmvQsWMr6XXTsY5asZqM4bWM/ogUkC7D1OMJWXsg1i8XqM4t6m7L&#10;GmV3ZYoWK+CRDNbVyHFOW4f8u1qq141zHFXqPszW0xCNjbSlY2808/PtgEFA+GM8Dg3Ls1zZZs+H&#10;Nu+YFcnkvqBk3abMKV2cAYmBFR+2q60MVaU3ZZ0xD8sU31sU1iSq6sDM/P8AkWLSqw2r7rOLWbSq&#10;6QI5ERENsLTjrjWexETMykhyWVBybiIwbaCww4J//RWndYZ6MD1D/wBGqquUcT22n80lVOIPB1yw&#10;hYhjLFi1CVTVWBctcXt+NGAOImZmJj2E3GrxVlbsmImLWkgeMWaiq33Vcr2lWh/xbmqCrDM2FU05&#10;tjEV1VxNgrh14i9jkluCazDCeErYcuyqnxrivTHLKISVaeOqv1EJ3FY+dHqWWfnieBKF81zS4zy5&#10;HEigU7LU8NbN/HXXPLCpYsm4t0l7CbxhgMBkOQqwNvTW18AyWVPVBb/hmYgN3UydgiRzT0oV7H3R&#10;XhsNk9IARyU11YV4owRfZNVWEkcwR343lTjm1p5AZaeLpFRV61f1Z/5Z+at8+P8AUi7Sh6XNlr0q&#10;0Pzl+fvyiPLak8SLM8FSjG7ZwiAzaqxgtqHhrIOoGGuUXRZsuaWLcMCWVLUjTgGLB/vveuuFu6y0&#10;Ves2ydWmqqJmK4sXCZ7Cog8Gg7HVVCiifC6YmJyzHFUACYUUG46pKwonMmieFzAlZhPig9Ks+pS/&#10;0NW4s+tTI4bWcghy06HGgeVVRG9pETTmIllEt1m/P3kxwVIkVAZm44oiMHS9K1nlYwOAuqvcJWAw&#10;WRaqKtDZqtrFVuMqkiwuyH921bXVB9hlk6VA7UqUCQfYBENcbp9pW7iISWbJ5kZu40VT5dkh4TCO&#10;MVny2OHcbVDawqdoMGlaLFJCtOxgLs4VKyORVsnK6YqwzkymeCtRHiswc8doeTbYctY6OCb5fcpj&#10;yw9ZmJkSvL5dmPWr1qaaSRZB8MUDgu0Dqyh7K51La7Qf27lwKgNabzoadL8GIGLNuFYRSU9I1mGr&#10;qvDvKoXGnK/ywlslY+QC4C4am8j4oyCIckiLpiZHJM52wQSAxXUOXY3hSDjs7+JlvuvxX4pSgLxT&#10;ijFkGW/aIjuIN0dETIzWuQ3JiCi/p0pxTTSdO6Fsf7Ny4FQGMNx6fp3Nz8ZaucPsWGHXXDkWsag0&#10;z0SPNr1mSp7Q5bMl7i/pi0wiDCNl4N513rJYKshl3w+UQ+vaxc2Era6sYSqx1Vbm/ZqGncvFsNR0&#10;rg2w/r27QVVtabj07T+bst2/Yqq5jHt5zcRa4IciIHaBysobwR0iJFg1Hlkae3I02M8uTngEZ4Gv&#10;nga+eARnl6cnTYydObhVHjhAQ9QlEQVGSyKNucauUs4eSnovnGRvxdsWYYSHTUt7tmo6fy8U00nU&#10;thaX/Ve8K67Dzss06jz5/GW7fsCMmVkxQvbXsEgnpGI6gqPPA06MCqgM3R7u7DqoPD06MOo8OnfO&#10;SNVjSKSLbxRXXEG094oEqQtndxSa5DpqW92zUaHJlDzrsrvCyv8ApmQgN22VplGnNoxGBi5a4fZ9&#10;KS/zPRTbAk1cqZsBTGSvTsWlSuiXLjJsjniSznMzmHnEWb5zfOcRZzDznMyLBZFmMhwT0MStuM0/&#10;DUxfWAwU2HS9iF+HVkRMzZdCRoSzjndv6KdrfkxBRfpTVOnaKqwDFg/0tTu80q1c7LVKBIW7PKj2&#10;IgaYEUmXU+eahamNlVAByBgdm/dk2AjJec5MzPvxMxkPOMGwM5ExOyYicbQAsYlip6L0ksKiYKSK&#10;TLHN8KKVG454AH7ag4Ucrn0sFMczxKYIw4Jp2ebDVi4LVY6zdNu8k/6Op3OSAiRlTqjVVYfCAIpK&#10;esRGoJmTC66SxbWiIGMIxDCsTkzM/wBWJmMGxOCYlsmIKHUN+EJBOwT3QRDuwjiqEQbT4RQE8CQY&#10;xjzQ865sTU8LU9KT9QNyBghqxMjNZ8PC3VG0owJZaXc5o+/asDWUwyYelU+WJnAC5pOPrARqgxhN&#10;L2KIcFcigMN8z/bB8xgnBbGpW6H1TT0JHfhmxrFr8KEyCAYw2nTEBU1XiorvKuX0KT4l+SUlOJaS&#10;TAxYOqU+aIGSyq2Bsq97ULXiXadU8Q3LljmF1qAUA1pNP2K6pc03QOTMz/diZjF2Ntijvz8bIzmB&#10;xEQ1xImOZFJUDEuqO+loNT4qBGK6uinY5RZqVTw7aFrwrvd1W1ylrAmHXQNdV1/LHrrqHc95PP2U&#10;r8Mr/ABhBgHBxliqLoMCCdjFxbFLSrOIRkSEbIVVPB58PFESUxCOP8dFJ/MF6BsKYslHpNrmB7bW&#10;CoHNJ7dIq8IsOFiw5YeQppYSzDoSqWstuiZ9mrXhUTMlP+DEyMrbB7H1wfDFkotjVxahDyrmQjuJ&#10;hlAhvh1v0SljidMTO1Zys1nDA1arxgphJYlouX7Wr2d81K82XxEDF53EWMJVUCu2SwLz4zgTaiYm&#10;Jzf4ar7NWtAwRSc/4incWxyRcLFkotjVeKgF+GV9tIOsMfKKknEnHDkiURtou4DmImLlfwz9Is8J&#10;+zYdCFEUmWl1uSiw7kr/ADsP66GwSkZndcWoOYy4zmP9ivVhcbmNkmVlZN9cZ5ieRfXODy3R/gpd&#10;v2WEC8DCQLYA8Z2mS16UAoSMjmImZYxdbE3ClhjIFtrO5y9Trc9AlIlWdFhPsavY4jo1/EWMuN5j&#10;dk+lDappJNYBxfnr/OIrjXjjLiZEWhMJWW0SkJFkWFf4KW8Wy1Xhw/jYBcB2l8t5TzQBcljbcDC1&#10;McSwXWyZmZ203ctuX6/h7GkWOBnW5kJWZyw9Lr8qvabylbbn21dCH8seukuBCZ37P/dR3eI6NOn7&#10;3+EpnHGXq+01+KWtrq5NsOfiKssjjiB6qjearVK/OriUgSGw9XVrDt0VUeIf+MvN427Kq+Y57Oa3&#10;3Ks8yrsmRriZyZdGnR93/CiZGQKDjLaOSeyTBmRFYMMyOeuk3lty4jw9jRn9X4y07nv0ZG4HM5S/&#10;ztH7NP3VsJRReQWFfAcNhsnpUvkI/wANZ8BY5UNWQyBdcq4MMJWW1DOavWE8S6zuQ+J39OpO5NUR&#10;kiSuEq1FnRe+mP6tWtwYRSU7OWc5ySjJKuOTZoxnjqMZ5lUjPNa+eapzzVOea18jUaU5FqiWCIsy&#10;QIdsKOcJlVeTfojnmlbPNQzzUc81DPNUZGp1ZyL1GcixRLIlJZyTzlnHTXPZfTv6QWZ4RVlYV5mR&#10;xMIxOE7dOZ6tXDVkMgWmO5tXo1hvE7Sk8yzjj5jdi43nfnfZ/prUxsqrLr4RSctYmuudWjPF6o3P&#10;C6s3PJnTg6KqMjSKkZGnU4yKdWM5Cc5a85YZyVTk06pYWl0yw9FHP/ytPFX6rsPUZko0+7ZwNIqj&#10;g0agZCVRm6Nm6MlS5yalYsnTqc5Ok1JwtEXnlFgM5Orpzx2oqwdVVODKmpyJ3SBcUTEFDlypmx7V&#10;1SbYc7IUyQpqU1vNkY6FHy2RmrJ5dnSG8FjbM7oczmt0hXBWuHwI2q+W73P9CImcClYPBpoXnM3R&#10;EDw+Jo5qZAVXTlhFT37Onos4iuquPsNetMKtodPTq6w5FQ1Bp3iaOMDglB7py+riDYxYWAEaysFx&#10;Ef11bDA3sIVqw4HdtpHxp1ZXMqqOVMiYKNmpN5VSIkpUELXqJ/VsUHMYYGk78b2e+sJYfFCYkiLa&#10;faZZ/jNP7P8AsTO6KweKbYqAwab5aMkI54qvkTv2ax2pfw8fmx++AXGMxvhoctm2FGUXTUxniX8t&#10;amNkVymvt089xmEGBDIFpjOZU2a0z101fMt48+N2yv8AOw1ubypNZDIztiJLPBP4PZrK5C+g+0yz&#10;/Gaf2fS2wlGHrFcc87HB1teL1Go3Pz7hmC4nUK0Y+8k002oFLbClQbTlo6fE54Gtu0+dmsdqX8PH&#10;5sfvlcvXNRXtc3w62NY2V03sgUVVZLTmOhJ8Dc1NfLt6Kz6tmos5lzRV44+Wrar0bfjdZRaE4fu3&#10;eHplnhqkZ/whk3CiAsNFl2rw+xUrbsIpOeg+0yz/ABmn9ntY0Ei3ULNo06PM4FCovOUqMKrXPG6R&#10;WPJXf03KmoKte3wRYuwhI5fWA1yhTI8tmIsRb5da4oxuWOUFRHIVmsdqX8PH5sfvkTumJ3w5fNXs&#10;+2ahlac4TOJdTDPFVsGFO6a58adaD008+XbyZ4YIuMtMDgqagW5O2PzqXz4i2as5KLGGhq9tUON2&#10;WaGfjoiJKU1BVhnJz0n2mWf4zT+z2OcCFxFjVXJQquHVd03fmn3+d7VquRSm6JZZeyyMFCKMkUzR&#10;MnKHkeHBb6+JcDxzWO1L+Hj82P32Vy3hlsOB+yOBYNcx5BRsFHgJxi21zg/EK26eW9WpBzKcTwyJ&#10;cQ3z5dTFhy16iX3OjUPXoXdevPFVWY1KuVpwbGccmS4dk6ZE55YzA0wIzhSiCfUHEuWxfSfaZZ/j&#10;NP7PZYMtRtqUCF49wpXV1UiZ5nSyzq0BNV/iE7NTqyE0rMWk9e+JwLSTFm67YNNpAV3oKv5bBZzg&#10;rxp6hk8eHhG5rHal/Dx+bH77EFuPNRD02Xp3RVCFKmZKcOObWoT93bp5fdMeMN27NOPjp6wW6vVD&#10;js5bLisdFz1rdNL7iqgcCMc0l1vG2c8ZZzxVjJa0tqY5dTpPtMs/xmn9nmov5FbSa/LRrDC5wXLk&#10;h4O6eJrOeflFvH0n15ircWIajcViLR+LmIMam+lf6WwZAdt6wP8A5K1gOSukzl2M+wlqqjWyFe5X&#10;ys14Z4m7ORXsWCzWO1L+Hj82P32RO6ctDxoyzaYh2oTzMTPMqbHTyEUI+/tqlw2MuBwWtGLejWy+&#10;rSh33MOeI+h/rQ6aJcNjGzuC76VekR4yd6T0n2mWf4zT+zzVZ5tm/XtE2NMunKK664SQjk3akZ46&#10;pOC9JbCWB5d0s+Pw2obtVAhxZ8xfTYelUHYk3ObLmYpb7YvqRXFTBaFhnKTQDgr7dY7Uv4ePzY/f&#10;amd65w44SPw7JKBsqWxtc/Gqyb5xn1tOAisraM8JZqw7reil9erzvtaKP3WTwh0z66f0pnhblmfp&#10;1H9emgHE8p3l0n2mWf4zT+zyfr1m7csVrfnNjD1K4eELjGrUO3Pkrss1yrNiLShDUrgYOtNxmr2G&#10;RqUTNDTp30tpEIQ/UZnBE2mmmpK11qkZ4enwU1LUG6JyUvqFy7Fwt0R0ax2pfw8fmx++2tPplweG&#10;xsPlPzwScirVHIMVx0pniXrQ/XpM7reolxXdFj6LU7kdK/Wh1KLjXY/fUp+900o4K/UfaZZ/jNP7&#10;PP11o1g2NTQpDqq6qq2oX67U07k1J86PLdjxTaepV1o3ULmVliyymnXRmrdnpvpS2WLoJxrmOlSj&#10;cVeuFccZpzOPy5+KWKg69Y7Uv4ePzY/fbX/bNRj7uyImZLkpzxdaM8XWnIEGx0VJ319aj7Wnzw3L&#10;c77WjR/zXu36a3rX6qBcVY/V92d9npmOWrqPtMs/xmn9nmofZ1C9qJVTsWGWTIWRHhJ8JpSFPZ4G&#10;pmoqWmyypwVFqa3FmSmBrU5rR/RXDlo2W+5SqXMSkED7msdqX8PH5sfvtT8majHpsc2ay1rY0vAT&#10;GeAmc3MSzihy9tD4NYj/AJKs7rLp3u0ns9Q+Hpo+ufjq0yfpH1sNnib0VF8x7S4j6j7TLP8AGaf2&#10;eaunmV6PKtLvxMXNQ7f/APj6L8uat3b/AOI0X5ERHiy02oWT/wB2p7bfc0O593WO1L+Hj82P32r/&#10;AHzUPh2X53293JTstfcrUvi26f8AFqsf8S/RhftpnZaj8XSsyWRLXdGY3dOmT90Z3T06ePCHWfaZ&#10;Z/jNP7PCGChRFplx1SvazUKTHB4Jw6dpVZyjzVKr2u8GbNPoUCqSujWWzUrfh1aXV5KttvuaPc+7&#10;rHal/Dx+bH77R/bL/wAGy/H/AEKnxKyGRkAk5tOXwVI4a+3Tvj1Lso/M/nTey1H9Oqj3Dvl6KE7r&#10;L/ordPDyUdZ9pln+M0/s9l2oNpdO6VUonflt010HqUFg22py9ZOvFjUTWxRcard0Kg0qp229Fvua&#10;XcuaQl4wuV4k4IbDCJdoi9nWO1L+Hj82P32x+cvdts4QetqWonfxIT6kmm1mGQ9GnfrqPZ5P503s&#10;tR/Tqp9xZ7joqTus3FGxTEsVtrJ57Ir1F4Z8ZdZ9pln+M0/s9tuku0IsuaZPi6l5RUksxVEOW2ql&#10;xGiigG6puirphsKI3dNvuafc2BLjiv8AYlW8xXwmhBj7OsdqX8PH5sfvtj85e7faLWBBsk8iZGSI&#10;i6dN/XUezwvQtM7LUfi6q3z3O56Ezua2S5mpF97ZQHgT7J9pln+M0/s+iRgodpFdmeW305y9ajPD&#10;auzF6NMyioiv13O5EpCfF2c8XZzxdnPF2c8XZyk9rH9esdqX8PH5sfvtH9sv/B7enfHqXZR+XRud&#10;pPZ6h8PUn5r3ddA+hFG+xaLjsbJHlJ9k+0yz/Gaf2f8ARdp8tZ5WWeVlnlZZ5WWeVlnlZZWoyhnX&#10;rHal/Dx+bH77V/vmo/D7enfFqs/8S/VluN1rRp/5r3b9S/k1DuemfSd++cqr5j2zvP2T7TLP8Zp/&#10;Z9EmA4V2oOTqlKM83qZ5vXzzdGeb1cHVaRYFquzqmYjCuVQydVpRnm9TPNq2ebVM80pZGoU5wbCS&#10;zf06x2pfw8fmx++1PyZqM+nt0Pg1if8Alqxvs6kPDd0WfotRvR1D+2pdx02y4auzTx4R9o+0yz/G&#10;U71ZdXxpFktvzhNPCbSnObpo542uOeZnGea2s81uZ5rdzzW3nmZTniaR4oquRZtoxTlvGxdVXkjv&#10;sg50/PF0wzzMozzW1nmtzPNbeeaWM8x354unOQ7TsF1fAc7IddjPHQOanbruQX8PH5sfvtr/ALZq&#10;E/d9upG6vrU/a0+N9zV43WtFL7rI4g69S+XI/Lo4XbL5fY2CPKre0faYF5cV/M2Dh3bZ5MyXuosu&#10;rysl28ZaVUw2GyfcEiHAv2wzzKTyxcBqI/Nj99taPpy2XFY9tUcK9aL7mkjvt62P1aUXDcxkcJ9W&#10;obF/JdjdZ2XS3ziQ5jXTvP2uAjr+W3c8tu55bdzy27nlt3PLbueW3c8tu55bdzy27nlt3PLbueW3&#10;c8tu55bdw6FsB6VJa8vLbueW3c8tu55bdzy27nlt3PLbueW3c8tu55bdzy27nlt3PLbueW3c8tu5&#10;5bdyx++1MblzhTxF7QRxHmrFvt6KP16wO+tVPgs5bHhsdV34cT82ox9/Y4uJmacP3J9Z9viLOIs4&#10;iziLOIs4iziLOIs4iziLOIs4iziLOIs4iwfrDyh2eUOzyh2eUOzyh2UaZVC4iziLOIs4iziLOIs4&#10;iziLOIs4iziLOIs4iziLOIs4i6IjfOWj4Ee3UHisZcPjtaMO5F8OOpij5i9RH6+q12mVu41SPq6K&#10;scFT+iK98QjiyFrKf/f8BEbzzUT9Pb04fuGXAH5zTw4KcxxQQ8BaWfHT1Ad6ep/rQyp3Gpx9HQcc&#10;tfvlCAkYrnOonulT2JzTY+/7oRvN9+VthpSj+jXHcGWz43+3p47lakfBTiOKRHhHNSXy7misxwcx&#10;XUfrp+U+5vfVX21x43Onez3kxvN58xqj5bH0jc92niWLVFVXuo/dQeJsNLeX9CI3zEboczlL9xAc&#10;tWtH6aevmW9mtLzTWcu3jw4HdMeun5S7lvrW26cO99gcgDLJAh93cUV69NhMsU2Qz65re+vh4VKV&#10;WH3OUzJiY6K4+uagzaKzPCrPH2EhzG5qbOZb0Vf1bNRVzakTIyo4avUQ+rpV60co91+Q26YP0uMF&#10;gy685TeaEuvmDHXDWnzN2L1Bpss3TSzzNuPbK0eZvzzN+Osmuv5k/CuHFXzJ2eZOzzJ2RqTt9yyV&#10;fPM35XvmxofRPmbsr3mNaz91fI6+1bfM355m/PMm4sl2Ry1ZOvHmbs8zdle8xrmfvst2zRPmT8rX&#10;SewSlS/M3ZVusc2f2c4akTbsTNa9JZ5m7H/kYERbfcchdsBLBG0vEJlxut8GBcsBLL3CFW0dienT&#10;g3mw4WBFJFpi+XU2TG+HL5LdIbx17YcxHQmIJnh+SjKPdI9XbaMcNfUHcbNtrtcR8+odzlvs9lns&#10;MZ/HbR/bVPxgzwlP1DlLuWfur5LXcbUMlTXDuPUfxso9yz99mpfJij5bHx9nNP7kNwyw5ae1scRX&#10;27z2VXcltpXKbv8AD09um/v00w4Eas3grKXzWREDG3WFcLtKby7WODlt2qncy6Rrs4thKOm8ngUb&#10;i2VbAkuZkpwktCMtdriPn1Duct9nss9hjP47aP7ap+NlQ+OplLuWfur5LXcYCGsj8bCniTqP42Ue&#10;5Z++zUv32CzmUM0/ubpcuvgiRyQEE5O4cKZIhiSlizUWFHiK2oF93BUw4zTf36FBzGR6ZqzuZZ0d&#10;XG/o1JPOqiUjKWw5Wor6IzUvl2aZ8ViNz9gfRp+Ug47BjBwYcs0Hx0s07uNS9Q0+N9jn/VbDlvGe&#10;ErZwNYB4y3xvyj3NnedcUt4mz9OzTD3M1DuKE8NeZ3yM8M6hPEnKU7quoREWM/8AjPP/AJEhzGZp&#10;pfRM752NPjrbNMPLvc0y4Kupl93KMcCLI8+tlwuGrmnR9+7PMRmmTvCwXE/OPwq7q+XY079+jTl+&#10;rWQpZFJlpieVV6baeRY0Z+8HL5q926dt/wBQ2af8F2N1nY300/NM+XHKr8X2or5pvcah8WndxP51&#10;Ad8ZYbxVqAcT1TvZlZgqciylpc9mQUmGyufLdqHcUu02Xu3ym5IIsthzhGTJ3pNyd1TT432CjcWm&#10;z93bPa7KZ8D7vc1O1vzvs4n0pAcDgV6p5qXonNPxv8fmmT9wvUs1D5G+EsYjwleehK+UvWH7l1k8&#10;98enVrKN41XeHfE78vK4GbbXrU2VJ4amoxusbLHZ5pnoVm34fPM9+Lsc9Oab3GofFp3cT+WDzamy&#10;kPBXR+dmm9x/6Hxj+bAct2PPmTS7TZe7fbp/K4y38WozmmR9dmOGxSLhss9D2T2qflYPAeWS43Uu&#10;2u9zlbt2XoWzzPdl1nNRlD4z/j80/wCfB/bUPnkSGOikrjblt3iLGjI9Opq4cswJZ6VY5qLKuara&#10;z10/ZV7TUPqjZZ7PNPy98WUvhzTe41D4tO7ifyn9mBy2ZMctKPzm6ZzThKH/APofGP51INx7KXab&#10;L3b4CGsiYmJiZGS3MzUJ32AaxWERHKp4WP8Ak2T2qfl1EOF+yn217usq/BZ7jLHZ5Q/Q/wCPzTvm&#10;wf21D55JIofXJM7aquUrVLHJrgMsJKoSrr1evwlRseHsZdVy27B9dP2Uvgf9VHZZj/hzTvlsV5cr&#10;KUfYzTe41H49O7ifyr5Lncx+X/uj85R7nj9N9bODgEfzfDjr7KXabL3b5TmYqajEc7KX117RcVhN&#10;E2rsVyrzjPqDZPap+XUg4lbKvaahG6xlCd9a7XlZZZH/AIM078u9KGaZH1HG48vfUWo+hUWkRHEQ&#10;eU08xuX7HiLGkV+JnsPSL1GBAWl2eciwrnL/ABsr+tXZp/rAfVQ2MHjo5WbyXHy0BlAP+bKhwt+p&#10;HBHpvz4rhEbBwbo/Mkty+JaVZVMVvsWq5pH9rLVqGMWa7AFHCWUu0wI4ivsXMZS4ZrXmi12VGimq&#10;U8RKXxV9Rj6Mqmtytlo1JUuYFn0WU7K/ZajG/ZpzxHNRcJbHjE18pMhb75hGyhuWi4PDYxBLeqy3&#10;nO075Pzsrq5K9Ts8hAjJlXTFdPs6vW9atiazhKCi8nhLKPrt035af1RsA+GGhy2bVTyMaPAzZp8b&#10;gz/42yp2dzs9o/tqn4zT53V7wcFjKXaYr5LXcdDh4NPzS/1udzmm/Js1L5Mozw1rYcuxlbs7KZKp&#10;tqBzLAP33XL5bNn5y19pd6OMdqPtUsop4imYiLdibL9IrcRe0xYtB6iQ3SLW+DCGCxcqOh85RuLN&#10;O7irPBbcshbwlliZhFoPEK2Uk8xjHyT74by2Jr8FeRkZ/wDjbKnZ3Oz2j+2qfjKXaXh405S7TFfJ&#10;a7jbWRL2ahMTXzS/1udzmm/Js1L5MrdnqA8UZp/bZbRKGbER4WvvmJsj4hWykr1ayWsrbnKIZAsW&#10;smncKBxYSw1hCw1e1wilROYpYpX7eq1easDJZ1njZVcRzRpzusHp7SZ4JQ4vwVcpP73jn55g/HWD&#10;fiHkgpVTsZ4JA46wPBiLAiPg0FldFZZ4QwccuBDwlPPCU8iFLUUJarwlPPCU88JTyKlOMeNd+eEp&#10;4IpUqBhqvLsWmEIxcxBnXqsPwlPPCU8irTjJOIGYU1PhKeIGvXxleqw/CU8Susidjl1nz4Snm5S0&#10;8rxCPKyysnkKsWxTgWoKPB1zwU1a+OcTixDyQXhE2Y8ClMPsczZEzE8yvajwKs5iKo/nKSOWNh41&#10;1MYTT0qryw93UKvhnadb8M3LaZUckRe/XvZ+djEROTEx/diJnFo3bbF7rrLhrrNthHUskRuDls6a&#10;dfmFmo2/ENoVfEu96ygbKmLJR6Vc4xMYMXKlJ+woIORui0jCQnoRZNOKet0YQwWHXmP7YImcERHY&#10;160w+0buoFkzJiRmoyFutINTKSCljz5jehKicYBCx1S5yxACYdWuNZXv6nT5wCUgVK0NpVhEPAhk&#10;C64mYm2oCXXsxEGEhPQJSMpv4JQUYQCWFXnJiR/qxEzg15wQEdklAw6/klJT1XuOQQ3xI4u45cNt&#10;NbHQIyU10QgLloaqiIjLS6fKH+jqdLlFXsHWalwPXbrc6OuIERa1llk0PoptKZJfDHStpqlV8SyC&#10;EozdvwkBOSg4yRkffgZnBQc4KAjN27ZJCMNvgOMabZ6uEYARWzI4lTYRKCUzxY9VStyoa0EhZsHZ&#10;bplLnF/SIYMbtSarKNyarBITi5V4uoYGBc47BrXFSI377j4XlCDH2AYa8XqE4t6m9EqCcmuOeGLO&#10;QzOUecB5wlnCWcB5y2ZyGZ4YsiuOQpcdDHqVjNQw2GyfYuiTYAJYXHeqYN5Jh8bBOLIdFOrw5JQM&#10;Xrs2jpVCtMABAf6bkhYXYrnWZp97w8x65bqdNsCeKlRVjDZFUA3Ebo4cAOLBJFjZMIEDAgnpC09e&#10;BqOBbQeRMT7u+Iw7aAw9Rw7TmeyASwjtgrAJVnBIlFZrwvKts2iUVzyaQliE+EnbUqZ+M1G/z5ro&#10;OyxCArr/AKtqsFpbkmhmn6hydlup0CRBORwrD7tpx01FCbBIy1YEoqq5QiJMJiedVjtfYgpHBtPH&#10;I1B0ZGpZ5irPHozx9fPH188wRnmKsnUsnUHYVt5ZJEXuLLgOyvk2LFQ0Yu5BZ8eWESgls8UPRUqb&#10;NQ1Dm4pRuOpVCqv+vcqBaBqjSdDUOTkTvy1T4uli4tAC/Chl8hyqiDz1dNi1xwMms7RkTYEij+1C&#10;/pgBZGcIiM8sl7L0b4qkR1rMolqbDK8qJDwAVVo21afDn4zUNR5uLWbjp0wqB/Zt0wtA5LEHR1Ca&#10;+CQnFmpDsISCegmeGUhM2GFwcD7B2JqV11yqxzbRFxFacaMU3xKv7LEk+4SaKWsbVedhJGikyIOY&#10;mJw446oCZytS62HyrGcQiOwRkprVIVhFAxe1GX4pRvOnTCoH9uzVXaCxXZWOneZVlLlvB9cHw1Jp&#10;nbBxwxClVzY20w0WKkzeglUPkVuHIhlhlH1xXDvRZK03/mKSGQL3XOmqBMcKejklESBCy7dZOBS+&#10;llORGha5Z3K/hn8fPViN3MDjRYcPA3apJulFcEQ1wJC5eO1NeuyydWouqH91yFvC3SZVKvYbWOrd&#10;VaggE4sUiX0CRBPNiMAyDLi1CNT6a1wuWrTlwA0PltHy00x5FWmEHYIuMiMEJHktXkLYUSMj1r4Y&#10;yHai1SmhYiZmZyAjgjkMD8TfHdYQXEFUYOyZSRgcrK2qFOb/ANlKm2FsIZAslocW2vTJmAAri1cV&#10;VGxZbZOpSZaJCF1w/vkImN3TCVgkQTT1UT2PpC3GLNU9DVRZFKuUj67lkTjxNWRVdKTt2L5CCKjl&#10;pmISzL8/dCOXVy4RBg2roxGoNxULsZ4qvxNGAZHLha5ruiTSlE6k2MjVHzH22Bm7mV6Bbnwhu64S&#10;pDTDjdMFXc3dM5f9JTMrqtokbWyM9ALNkopCvZc1UV4REZU9MJ2AAgP+Fc0wHYxZqKpqDa2Isqsi&#10;YCyHUSHPx0CwhweQvAncdqN1miHCN44mx4asKyo+gDLDdMSzL/cixikP3OraRP8A0h6tf8zez0zh&#10;45llt/20ZILtZXbKHMDlmouBjQlDoRbs4NAZymyF2LiJbCLUqjxiRxam22MKJnoTRIsBYrh9hVcb&#10;eotsYAGwqemAn/GfWVZG1p7a2AZrKrq8TkFBQ2ut2NpNX1MBFiV7hlK5dYafGw55dWhH3cCOI7Rc&#10;dmL1gIdaa+NPXNeYmd/jruNtvcNGPt0O8yJ3TeHhtt9dl6N8qnmVALgK2vlWCOSwortyE0hBVnxP&#10;Qmk1mKrrTkzAxa1cRw2Gwqunus5XqqrD/kWtKW3Goagq9p1aa2qJdsbWU3G0Whm6Y6ImYnxDdj0M&#10;cpayRWyv8yo5jmWWcfPKMRM86p3JWHcVthHT0uYiPrrOMePAXjSKw9+7jxkcdShBzsk1FhsI9iz4&#10;CEwVkRvxVFp4qqpWyzqiE5YtusypLHlV0pav8xiwaNnR5jDAgKvdsV8r6rXbkTvxiVtxmnYaWr6p&#10;mS2KIRlKKym7E/tTWcWp/NntKfbsWNqOXcrTwXbUqUFXaBkEm1h9IJYzF6di0rVn4yxqldWWL1ix&#10;giRzW0gpxalqH/OchT4saOcYYGuU2n18RrITi3KdGHUQzD04sNDg9mJmJ5ztgOYuDcw4wWMHCYwu&#10;sENZgacWBTQGxjlJh2shGOtPsYAGwq+kGWJrqRH+kxS3Q/RhnHVbCMgpGVaraXitXrngNW2MNKmY&#10;WnpnC048mo8clZj7sAZYNR5YOnMwdPVGAlS9htWuG6vXDHarZZhERSmq9+I0YYxaVpj/AF3abVdj&#10;dHcOMS1WRMjK9RtrxetYGqUzwGrZtlYFk1UTnga+eXpzy5WeXBnlwZ5cvPL054GvkVURkLAdptWv&#10;D1OmGM1rGalbZkzJStLW4rR3FidNqpz8f7kxE4zTqjcZouHp1wMISDYFqyGDqtyMHWm5GtBkazWn&#10;I1annmdLPMqWeZUs8zpZ5tTydZrRk62GTrTcLVbk4duyewRI8Xp1xmL0WcVptRWRER/9DmILDoVG&#10;YWj1pwtELC0i1GFpt0cmpajOS6M4SzdObpzhLIS6cipanB066WDpFqcHRCwdHrxgUKgZAwP+J//E&#10;ADMRAAEDAwIFAgYBBAMBAQAAAAIAAQMEERIFEBMhIjEyIDMUIzBAQVFCFSRSYTRQcUOB/9oACAED&#10;AQE/Af8AvilFu7p6sE9d/pfGmvizXxci+LNfGmmrv9JqwEMov2f/AKA5hHujrf8AFFMZd39cYs72&#10;JTwcP0BMY9nQVv8AkgmEu33cs4h3UlUZdvQNPI/4XwRqIOvElVQiFsVSxg482VQQ24YIKYAa5pxC&#10;QcWT0wAHUo6VzHJk7We3ojqjFRVAn2+3M2HmSlq3Lx3CEj8UFF/kqkQG2CM3wyFQPK79alf57Ku8&#10;VReCBvnqufsqJ+tV3koxxFmTxf3Crn5syCmMkcBh33iqnHyQGxcx+0mqGBGbm9y9EVS4DiqeTiBz&#10;Rhi+KpSvGgq3c8VWDaxromBCwwiuJ15romFBGEPNZcWVVMuNlbnkhHiTO/6VRU4dIqnm4rWJSjib&#10;juBuD3FQ1DH9lPU26Q9BaUbxNICdnHk+1Idisq0OeSp6jBrIiuWSOcy7+m6A3F7ipJHPyUdWOPNU&#10;Rd0YuMudkQC/UiK73VODEfUpqS3MN4Kq/Sf2FTU/xH0UFK8xoRxazKv00ZmyHupI3B8STIzcvJCD&#10;v2Q0Zv3Q0Q/l01LGuCH6XCD9Lgh+k9NGnoh/DoqM27Igce6EnZ7shrn/ACyqZ2cbDtGDm+LIzaJu&#10;aqWjdsh7p2ceT7U1T/EvrVM9ugfRT05TFiKpKQYBs2+t03Liso4CPsgpBbuuQp52/C47riErurq7&#10;riEuO6advyrsSOkF+ykgIO+9PG0Y5OppeI91S0+PUSnLjHiC+FkQUxkqeb/5n9Somwb0QQFKWIqi&#10;oxgH0ajbh2RGwopnf6gzO3dCbEpaRi8UYOL2JcQrYqkgv1uppHN+GCAGiBAbG12R1AgXZSyZHkqe&#10;bNvpGeLZOjNzfJ9443N8RVBRNAP+/TqNXmdh+wCb/JGAm3NSwOCCRw8VTY4dKCofPGRS/JLIU+cz&#10;5bAbg+TIDybJvo1ct3xVPo5yNldVWkyRNk22jUeLcUvTqFfb5cf2QSOK6TZVFPhz/CileN7sp8DD&#10;NQ0zn1GpJhiayJ8ny2pJcXx+hPLgN9tJf5DJ2/a1HTsZGMeyjDAcfRXaj/CNUVHFLzJ01DC34U2m&#10;Rl4qWJ4yxL7ADxXIxU8XDdD35qoJxC4qKnKTmn4cQ708uY39dVJkdkA5PiqWLhxiOxgxNZ/RqJE0&#10;XTtpMBM+b76t7v2IHi6MGMbIwcXxdQVVmxNSVgt4IzcnuW9LJifqmPEb7aTFnN63FnazptPhvlZM&#10;zM1m2mnGIciU8ryHk6ZlwiTQEmp3Xw7r4clwSVkzXXBJfDuvh3Xw7rgEuGSttAf8VVxZNluEJl2Q&#10;UTfyUoYljtCeQ39Naf8AHbQW63+icgj5KfVAHwUpyzdRIAZm+g7M/f0szv2Ti499zjZ2TxkPNAWT&#10;KePArKlwv1J6sL2ZVeVulPCbNk+1Ef8AH0zFkbuo26lRi9LNz7Omf8tsUojyJ/TVVDRBdHI5Pz2h&#10;8PqjGReLIQMAd7KICkHF1jG35UgYlbafxUJWdVYXG+0VHfmSKQA8lNV5NiO0JYmz+iUrC77M6CEZ&#10;oWYlMFVTe32UmqVHZ1xTMu6pKz+Em89QETXJVVUUxX3h8PqncxZxQXAW/alGSP5hc09OOd0d8ura&#10;fx2bqZGOL2Uckj9AoaUG8lwIi7KWPB8doiuLPvVv0b0D3hbaWiiPuympGiqOSwzdgUVLUR9iXCqH&#10;7kv6aL8ze6q7MeI7w+H1GpndBAwi8saiPiM7Oje/IzuqmIiN3Uz9v3tP47QPysqwbHdU9Pw3ydVZ&#10;PnZUl8+Sru7bUb9G9c/Zt9Ke8Db6gPWzqka9Q28p4A5I3uV94fD6cUJSPYVjHTt1c3TVID0siqHY&#10;+nsuEN8r8kZZPlvP47QPzVaPSzpqo1xYj7p6iMPFSyOb5PtQv3bet8t9Ff5O+oj0sS0xrzO++qS4&#10;x29EPhu3rpImkOxKoqBhbAERO73dNWy+qfx2j8lVN8vaCla2RrCLsqmmYWyHai8t6v3N9HrBj+WW&#10;9a14nWkj5FvqsuUmPoh8Ppad7jrUPc+hP47N3U3g+1Rdw6Vb8Lm0PVtSe5vV+e8PmyifobafnGS0&#10;3EQx2qKyOLk6lPMsvRD4fS073HVbbitdOMacQ9U/jsyl8H2hqsWxJFI3EzZT1Lny2pPc3q/c3j8m&#10;UHtjsbXZ2WmB8132rZeJK7+mHw+lRyiB3JPUQF3XGplxqZVJA5/L9M/js3dTeD+qk9zet8t2VL7Y&#10;76aFmIlVSYRu6d7+mHw+zn8do/JVT/L9VF5b1zdn9FH7TJy+ZbajG0a1eWw4eqHw+zn8doO6rX6W&#10;b1ULd33rG6PRp/ssjf8AuB2FrNZlqUmUvqurq64Z2uiAh8ldXV0E1msviF8QjkyV1dXV1dXV94G5&#10;XVYVzt6qRujeUbi7ejSn+QynK1SOxPi13UpXN39Ytd02lBhdQzwiDRktRmaSTp9emxA7OUimLIuX&#10;0W6WRld7+qIbCzeiYcTdt9Gf5CrStUhtWFaJ1FQFM92RaXJlig0wy5sv6aeWH5R6eYWYl/SZVHpp&#10;n2UFAd8mX9znmpqE3k/9RaXILXdQUJyt0qppXh8lTUrzeK/pMqm0+SNrqCB5SxFDQziODKppXh8t&#10;g02Q2yZSUZAbASPS5BbJ1DAUpYipdKMRuqiiKFrkqOjOXqZV1LJGCFrvZlHohkGTun0k2DN94RyN&#10;m9NaH8th7rT4OHGtRgdzaX9JnutQZ3BrKGPAcULs/NlSeCL/AJDKs8w2ovB1S9i/92m94E7X5OqE&#10;MXMVrHky0fydOTDzdO2TWdUI2qbbax5ttR+yyr4+Ymqn2iWlw4hkrtey1QbsLKEGjCydhkFUVH/d&#10;Oz/hOVubqs9l96IP5emYMhx3onvEyr/aUPOMVUfxb/aqitG6pqpoebqgJiycUf8Ay2Wqm4yKmPiR&#10;M6p24UREtKK+SrmLisbKSt4xNtjaputR911pr/NZagLvFYVB0xtkoOupTH8xxWqtaXbSX+W6qgyj&#10;dVf/ABhVK1ohU1Q41OSKoGoMMVVvaJ1phXgZRBac3WsyuANZFXRvBhfnvCGI29VVHid9tMK8DLUv&#10;ZdUZXhZT+YKt9l1SU0ZxMRMqYGAzFkf/AC2Wr+4tIluOK1STGKy0bxdVb/LJlD5sjO0osnBr3Wo+&#10;86033mTkw91MHEDFlpsVp0MRNK5rWB5sW2m+w6hPMGJV44wsyg9sVTxBJKTGnpwjMcVXey60r2GQ&#10;e6X/AOLXfFlLTEDMf42pY8jv654sxttoxfJVe3yXWkneBlWFYgdVAZRkLLTc8OpU5XkNGH90zrV3&#10;+YtHF7u61cHdmWkA7C6rYSOZlNQtEQ4KudxITTP+WWo+860wH4rEtR9rkqW7RtdUkfzjJQ1chTYP&#10;2WqxOQXbbTwdoXWnl0uD/hap7KpCvEKjEwqLMqs8SBVQ5ROy04MIWZQyXqDZavA5hyRxsNNYtqeL&#10;AbfQq4rPktCLodlVe060STpcXWrHYGJU0zSxsTKSRgHJ1plVlKTbagecmS0j23Wp+ytM9nab3gWo&#10;+yqKTOJnWo+860fyfYzYWydUJZA7qL/kkqz2n2o/ZZQS41RCtSa8a06S3y9tVq/msw/hUszSxsSm&#10;laMcnVHWWqcn/KZ/yy1eowjxVJFk+X0TDJsXUFWVLcVJq0x8k0pN2TzG/J3VPWSQ+KqNRlmaxKOR&#10;wfIU+ryk2LoJBNuSaQ42+Wjq5TbEkFZIDWZf1Cb9r42S97o6yQ2s6grpImxFTSvI+TqKoKPwX9Qm&#10;/akqpD7uo6yQGsy+NkvkirpXazvsNbK3SLoHPPiP3VRWFj8x09WeVxRavM44p3y5utICYvB1q3GH&#10;pN9odVmjbFHJJUH1IAxbFvpVEObemkwfpdT07h/5sJuPNlFVs/kiBiRQu3b6bIYXdCDCpath8URu&#10;XN93pOjIVp9f8P3WoV3xBb08ODfUqafLqHcAcnsyERgHmoZuLcSZVMTA/LeOYg7IKwX7rkSeBk8D&#10;/hcMli6smF1wyXAdNAy5CjqxbspJyPv6ApQcVFE8fL8Kpp/5jvTQW6y+tU038h2gl4boiKY0DDE2&#10;KekvJd1UgOVgUsDNHl+dxJ27Ias2TVo/lk1VGmnD9rjB+1x4/wBp6qNFWj+GRVhuiJ37+ge/NFAD&#10;tihygfn2UzF5xr4wrW2pqb+RfYT02XUKsopXje7LqnNGWLYj3UUTR8y7qtLpsipHYcvq00Ob81NS&#10;/kENMLx8u+0XXGyeoC+KkqLdMfbanprdRfZTU7GjBwexITcXuyjqh/l3UU7SqQc5Wb9IubOyp4WY&#10;OpVUQB4r4csM0zfr0AOT2ZR07R9TqWTN8k0Ju2SpoWk8lTxYu6+NfL/W1XFYslTTsDPdP3QA5vYV&#10;DTsH2hgxciUtI7eO0MrxvdlHVBzd1Rlle6v1WRjFI9nVU+MeKoW5u64wueCanBvwogZ5cUNOzHky&#10;+IB3xVVDj1CqMrhiooRifur2dSUb5clUngGKlqXNsdoqVy8kAMPIft5YBPupKUx7bRzOHioqpm8l&#10;S9Ul3VYdzsqFul3Xxcap5c2yUdQJFjtwiyxVZ4KjOx2VWOJ5KoqBIOSjqjZ+pVJib9KjpTLuooBD&#10;t92cIl3R0X+KKEx7tvHUEDWbaCpYGsoJMDydHVdeQr45v0pZXkfmmeyvdDCZdmQUX+SCER7f9AUQ&#10;v3ZPSAnof9r4I18Ia+FNfCGvgiTUP+0NICGIW7N/3/8A/8QALBEAAQMCBQQBBAMBAQAAAAAAAQAC&#10;AxESBBAhMTITICJBURQwQEIjM1Jhcf/aAAgBAgEBPwH8ARkoYcrotG6/jC6jF1wvqAuuF1GL+Mrp&#10;NOyOHKMZH5zWE7IQf6V7G7I4g+k6U+yuoF1F1CuoVeV1CuoUJF1Amyn0UMQfavY7dGD/ACnMI3/J&#10;awlCJreSdP8A5T5PlGRV727qWOzsBQkTJPhNn/0jE13FOYRv+MyH25OmpxT5PlF/YInH0vpnpjfK&#10;hWIiDNlh4mubqpiylrU3DtaLnqxjxRqdA1jPJMgLhUKnYHpknwmzV5J8P+fw2MLtl4xqSSu6L/jN&#10;rC7ZNwv+lMGN4Jzz07mqB0hd5KQ/y6LGelg9imf2LGHZYbmsVzUXgwIx/wA1FiuSZC92yfGW75h/&#10;yo5KbLxkT2Fu/wCBHFcnyBni1Oeq9kc5YKBQv6jaFEUNFh3fxpuJdcsU2huRLZWptkLVdrcvCYap&#10;jWRaqvUesS+hCDam9Nb1JFPiLTa1Qy9TxcntoadjHpkgd4uUkVv3oorlJLTxanu7DTbPDvo9YplD&#10;coprMnSOO/cDTZOeXbpmJoy1YQ+Se0tkuKexpF+yqowCfJS4ct1GbXqOWvi5SxW/cijuUslPFqe/&#10;47B85Nf85k13QCsK6asCtCtCtCsC6YVhVMhi3Kee5tBk1txonPEQopww+Tc2P+VFJXxcpY7ftMZc&#10;aKR9gtCc/sATnVzZsg2qDEG/CEJQhHtdNqtVFaum1dEekYSi35RYi2mcDAxt5Uj7jVYeH93KV3Uf&#10;4rov+EyJztk13oqN9wtcnstNPs/1tT3dgCc6vZDumsJTYR7+46EHZOYQixFXGlFh4rvIqWQvNjE1&#10;gibVA3i5qdM0O1Ce6puTHL+xv2IWfsVJJU1Vex7u3DQ6Vd+A+H/KLU5tEHEbLD0t8Uyc1ten/wAT&#10;6tXlIa5xyU1UzP27mNqaKZ1PFPPpGgWh2yfpp24fD18nfhPjuTm00Kc2iY8sNQpix7blFhy/Up8r&#10;YxRq3yjPpQur4lPbQ9sQtFxUjveUmTfJE17IMPXyKmmczRdZ6ZiXBMfcK/gObcnNpoU5tMp3EM8V&#10;HEXpwjjbTON/tSi5t3YxtTRTu/VPKCeanJpp2YcAu1yxcgOmeC2/BkZVOaqKLEUFrk/FD9ETXNh1&#10;UDv1T20NM4G/spH+/sg0XXfmxhcaBRMtFETTdXhXqv8AxVPwq/8AFeED8IkDdX/CqfhVPwqn4V6v&#10;agfjKZv7J4zawu2TMJ/pOFDTKN/tTj9s3eLKKQ5O4/ZAqmYZx3TGtZsq6VK6vwF1XK8quVUJHISD&#10;2i+nFXHOtEJD8rquXU+QgdLgg8HRPbQpwooba+SOJaNGrFV9KwgVyjKZ5MplGKlYg60Tt0EW5gds&#10;bLjRNjAyj3Kfx7BE5FhHfUKoJTjQryQNUzYJ/IKZtRVPGUWGu1KL2MFCpcRdpkCsOdaKQUcsONVK&#10;7UnMm1y0ctkCVJF7GbGF2yhisGce5T+OTG13XUpxVUHEK4O5Jzado0OqOpTSHaIPNEEzYJ/IZOHp&#10;UTXPPgEMMwc10Y38U9lpplE7UFYgaqHRtVJtnJyyvKZrqgaap0jDuFcz4X1BHFYettTnHuU/igKo&#10;i42BdGm6cxiMbaaLoFDyHZei6viU4WoD4CYQAmpmwT+QymGqfuoIrXVKxBN+qhrfosXyyj2Uurar&#10;aJSZyZw7KT+vNoqUwUGce5T+Ki3qm300XRPtGNg9ro/9QY9uyq64VRyc4BVc9dMoM0VxQ0yZsE/k&#10;MphpVSISuXVifyXXjbxT33GpyjW8ak4KTfN+cO6xB8BnhmVf2R7lP4qJQtO66YBuKkLLtVRpaE1l&#10;K0KDDf5J26kdQJjLtSqLpN7WbBP5DKTin7ZRYeoucrYVPBb5Nyj3UfAqbipN8yLhnFusUdhng2aV&#10;7I9yn8U00NVdY6qvFApTVyuFGrqipQNBccptlDx72bBP5DJyO2U9TGLctofLKPdQbKfYKTfMbp2T&#10;N1PqcmQl2yjbaKdke5T+OTXeirKLxTSFZTVyc6uU2yj2QqhXtZsE/kMjsnbZRYgt0Rd5XKWYvyZu&#10;sPspuKk3zG6dvkFiD4jLDso3tj3KfxzDiNl1SuqfXZI2oVj1a9WvUdaa9jNgn8hk5O27o91BspOC&#10;k37H8s5yo21cgKCnbHuU/iqKxdJCFdL/AIuijGqK1CNdFdFdFdIqxUTdgn8hlJxT9u6PdR8FvEpO&#10;yTkqeOUnJYRmte5rgCaqkaDmhXtV7Ve1XtV7UDVOZVNbRXBXtV7Ve1XtV7VVhVI0TVwplMdKKTuj&#10;W0ah1bRSbdknJDhnhW0b3UVFRXNTXNdsqKiorfYXl8ry+UG/KoqKioqKioqZTHVP37o9lLo2iw51&#10;UrdSOyRM4HIBRije8mgX1TqpzHE3LCso3vxTjWgUTaD7Lj7Ve6JuoCxB1UZoViBrVO3zkUfHKPkv&#10;qLBRDFii+rAX1Y3QxQOy+sCOKA3UmJBFF4Uoo8QA1fWBSYgNUU16lmsX1gTMU1yllsFUZmE3KKa/&#10;I4sBNxAIqhiwnyhoqm4xRYi8qecDxV9w0QCq1UG2YWHGtVIanJ3kyqkGQUh9KI+sod041KopN1+i&#10;j2OUu6kybxOUxrRYJYxAIFTGseWDyk5KF24UfJYl9TRUWGNE43FbI6aoBR8s4wmeLK5wO/VSM9Zy&#10;clDunbpij5J0d2ymFNCh/WsK25qeKOT/ACdRYkUUVLaIQWDKvgsKPGqxQ8VDo5O5J+kSposHtlih&#10;5KM0couaefJMirErCwGqj5KTdOPgFGg3yrnGz0pz+ubHUNVO39k8ZSbqPdP5JuxUfJPeQaJ5qAh/&#10;WsFssWyjqrDNq9YzdR8lLwQHiqrC8FiuKATTaViX1YFd40WDOWJ/sTtCoeSfyT3ENFEHlwKj5KRH&#10;im7IjJg1UDf2T3VNeyI3C1SN9ZSKPkpFF7TN1Kn8Qgf41g9liysIaFYo1conANTZi4Gqi9jLC8Fi&#10;neNFByT+SkPiE6MWVWFfR2U7qvUw1qsPyUnJGhYoxuo+Sk3Th4BR/Cr55Rs9KU2i0drHUNVM2ouC&#10;ePafso+Sfsok8UKAqn6jLC6BYrksPzWI55N4lQclK2jlheCxmQFVLoU7gFHyyk5J7f4wVh9HKcft&#10;k3xCeKFNFVvplH8qMe1C2nkU91TXuhf+pUkdNFtoUCPSqqlVVfhBAhNdXZUa7mmwNGoTsO06r6Zi&#10;+mam4do1T8OHGqjZYKJ8QduvpmJkDGp2HadSvp2r6ZuRw7E62loVGtV60VV61Xrxyr8rdRx10Uz/&#10;ANfsD+Rqe3tw9p8XKWIsyBQemuITZh7QP23TD0nOJReq5/T+FwW+i/5mxq/rb9lj7TVPZeLgntzA&#10;qmgQtqd1HL1PEqZlhpmHUQeg74QmKEw9rqNVwVQrguo1dYekZii75Rei6vYzDsLaqON0e2yxEFPJ&#10;ubGKNloucnvuNftRyWqSOvk1PZlHJYapxMjk22IWr6Y3qdrQ6jU6MWVzqryuorwrgrgrgrwjIFeV&#10;XsCMLCKIXQn/AIpWnnGjiXFtMmMUUdPJykku+5HLapIq+TU5uTHlpqFrK5PdYLG7pkYj8nbrGHZH&#10;Dmy77sTLjqnw+2JsIMdRvkzzjXXZxT5P1Ztkxijip5OUst33o5LU+MP1anMVEDRR4gDU7qOUSGjl&#10;I2+Wie6oLVHGAzyWIjDdl0jS7tAqmxWalOdU1QYaXKCMPKgjoSSvqnVVQDd8rER2uUMtoNUUAmsT&#10;IwzycpJbvwGPLdl4yKSIjdFnxkx5aahMnAq5YU1qFu+34T+nIViPFgasIPJdVhfbRCBtxCjbV9EI&#10;BeurHWlFPFYdFhtWlqZGyM6lVtf/AOp2FdXxU5tZYnzFwpkGfKjjrsvGNOeXb/hsm9OToQdWp0fy&#10;izJjy3ZR4i2qg51KxL6vWE9lfUs+FA+6rlHO1xpRblzVaa0WJ4hYd1HrENo9SzBzU2Zylc0nxQYm&#10;x/CbDTVyfN/n8ZriNkJQ7knQf5T4/lGNWnNkpboMoprW0UT7DcnTed7V9X7onvLjU5hpQjTI/hNg&#10;/wBIyhujU55O/wCS15GybP8A6VrHbI4c+k6I+wumF010yumV0yumV0yumumE2I+ghhz7VrG7oz/5&#10;TnE7/nCQhDEFdZp3X8RXTZ8rotXQC6LV02fK/jC6zRsjiCjIT+D/AP/EAEEQAAECAgUIBwcEAgID&#10;AAMAAAEAAgMREBIhMVETICIyQWFxgQQjMDNCkaFAUmJyscHRFFCC4UPwY6IkU2BzkvH/2gAIAQEA&#10;Bj8C/Y5uMlbEHK1aDXFaEMcyrJDku8PJWxHeatcfPNscfNWRHea7w81bI8lpwxyK0muC7wc7FNpn&#10;/wDBzK1q3BdUzzWvLhYpuM+KkFow3K2Q5rSiDkFpPKtrHmtX1Xdruwu7C7tavqvEOa0XlaMQcwrJ&#10;HmtKG5SKm2zgrHz42rrWeS1qvFTbb++ynWO5ShAM9V1ji7ipNEzuWrV4rrX+S1J8VoACm1wWuFer&#10;itUrVK1StUq40ayscKZPE1qS4Lqn+a1a3BScJHepw3FvBSiAPUiah3qz93rRHSUujt5lda6e5VWC&#10;ZU36A33rT0+KkwAcKNJwWiCVogBay0iT2uiSFrLSAK0gQtFwok8T4rQ0OCmzTCqvEjvXVOkpdIbz&#10;CrQnVv3OcV0lV6OKoxKrPMyurbZiblOOa24XKrDaG8KL58FoCXFaTu2m0Eq0dhouWmJq+XGirEbW&#10;4qcA1eNy6xtmIuVZhkcVVjisMdqnCdP9vrRDIKr0YS3lVnmZUwJNxKrP03b6NMqUIea0zP2HI1iz&#10;3XDYVkeluJbc6f1RYdnZaBkpRR5LQNE26DtymRWbiFWaZHFVekW7wq0MzH7ZUgaTsdirxTMrqxZj&#10;sVZ+m7fRbfgtHRCt7NznOqht5QhtizJs1aHvfOTROxNZkzpGWsslBDDIWkidqh1wK1WZlvRNwF5K&#10;kK0ThYEBGgky2zmp9GOqJVfFL7pznmq1otKOSiBxAncez0tIKQsOFFZug7ELTFmIVeEZFVOkaJx2&#10;ftNaIeSq6rMPyqkMTKr9J0jhsUgtI24KQ0R2EgusLWfMVbELvlH5WhCn8x/ClEh1N7T9liDaCow+&#10;BQz8QThvKij/AIzROMa7h4RdzW9yqM7tur+VlYzqjTdiVKHEIPxBSOi5qqBvGqLzvTjE132SwCiR&#10;/dFnErrobXbxYiG3bFIKRs7C3SC0TbgpFV+j6Jw2KpEEipazMFOGeI/ZsnA0negVd5mVXdosVWEJ&#10;Ks8yUoVgVufWfJgxcsixxc43G4IOwKiN3/VCK+IGg87laXu9EKhm1wmE5p/xus5qIMYbkDvCfxRb&#10;i130ocosTBsvOxMh+8ZIny4UQ4u0Gp+FFaPcn5UMZ77p+VEKJuqnkokb3G2cTYmQS6s0nxW2IkXd&#10;jKLaFWYZqpFE1XZpMVdhkVk4+i7HYf2Os8yAWTgWMxxVRgmSsp0jSdhsFFVlpU3nOkwTXWPrHBn5&#10;UoDRD33nzVk3uQiRYkiLZNtRcNqhxfeYPMWJ0MXsdO3eusit/jamth6rLp70Gu1ohnyVXEH6UE4y&#10;+ibQDi1v0Ub+Kh8aWD3nk+Siu+D6mjJj/GA1B/irVuVyiQ/dk/7FBv8A7HT5BRI3utlzNFeO6oDd&#10;ieSsY48SrzDPxWhW3G451ZhkqsSw0ZSBouw2FVHiRCycbSZ9FXYZg/sFeIVbY3YFVh8ytG07Sqzz&#10;IKrDsHYGC66IKv4U4soY+L8IxIJLi02z3rJm6Jon7KRoa73Hy81UYJldYWs4n8LKNcHt2yX6Z2q+&#10;7cdiaSnQzsMk10PXAAcOCysYgSubtJVl5VT3QG+SdCd4xV/Cwc0+oWUg6xvbvVaNoNxK0NRtjVbf&#10;FM+QQncLfJF21x+qPRtlTJoNPjm080IX/raBz2ofG4nkLEY77ZWAYlVnaTiuvfVPui1Vujvry2XF&#10;VH2wzePwpXjZwz6r7WqswzCk+/YVVfdsK0bW7Qq8M+3Vn37Aq8RVjYzH8KpDEgrb8FN/ZWqo654q&#10;nmi03gpsceMW8RfRFh/DW8lDdvRbgokL3m+otTYmBBUxqutCrTqxd9zv7VsN31VkM87FXcQ+Jslc&#10;KdM1InvY8VqVhi21WQ3eSrdJM/gH3VZyixMdAc00m5ukeSym2c06rjWHO1F+1xmhCHgaGoQNkMep&#10;vR6Sb9Vn3omLwnSEgbQoJOBHkewm1WX4KpEEwVWbpQ8fyq8Mqbb9o9smbXG4LKRDMlZWLYz6qq2w&#10;BVWWuU3X52VZbuz2xx/kFvEXp8Ha3TH3oAO2zzRYxpJGAUzYSASEHDYqwhk8Sg0ANAuAo0SQtIzz&#10;bLFa405KK2s2c8E8wq03iVtEKLuqnkmTuFp5KsdpUX5ioI+GfmnxxfqhS6Q3Kb/F5qrAeHD/ANb0&#10;GhtUNslSYkQ1WNvKrtNZh8QzZhVH2OUjcsrBtZhgspDMiFg4Xj2qd7jcEYkQzJWWj6uwY0ZOFfj2&#10;EKGwyIEyqsfQf7y0vPNfC2jTHK9MeLbfRFmFFrj7HVF2BRLIbWuIlMUDpAuifXashGNWWq77FTh3&#10;cbEBDAyniq6qPSHXQ7uJuzGw4RkW+H3ijKzFp+6nBsd7h+2dk4t+NGWgDR2hB7DIhYOF49oruv2B&#10;GJEtJWXjauwY0ZOFzPYVnarbSi+jJxdJhWVg6TMwPGxSgtEMbvyrc3RE1qy4q0hWuV5ouV1F5Vjl&#10;YQtXyWkCM4seKzDeFPozq4wucpZMjijCdeEyBt1ncTmthOtiDWP2UwqnSr/f/KtuNxGbk4vI0ZeC&#10;NHaEIkMyIVYX7R7MYj7llHrKxdQetGSh8z2FVt5X6WHf4jmYtN4QjQdR3pn3S4rrHeSsb29rVoOV&#10;0+Gdl3gh05kXgouO3My5vOoPupC1zisgyTm+KfiKn0Yyxa7YmwIOq278oGYLTcRm5KJyNGWham3c&#10;soxCIz2QvfYAp+EXBTOoL1VbYAslDv29hJf8rvRTObkYmo9Fhp0BNTinyWgMy9WBXK9Xq9X0Xq9X&#10;q0K0K/M0wpwj5rTEs+brGi0lVrhcBgFlD3kQWbhRII9Hh6x1z9kW/wCPxz/29WXZuSiX7FI3Ks3U&#10;NyreE3hB7LQfY8hD1RfvWTbzKEOHcFUbrHscrEtiG4Ks7Phx9txUmBTi6SkKLVZasFb29ixVtiso&#10;kVOHolaYzWwG6ptJxKMaJqM9TgqzttFVveu/6j8oMYsjC1R6nFZWPdsbiv1Fc1OEyFe88kGk6Lrj&#10;iqkSCWbJztVhmDaCqj9YIw33FZN12wrIxNR3p7FkYeu70QY20lVdpvKnt2Ks689hlotrzqhVnX9h&#10;Vf7yk2i1aKt9lsWkrKJFTg+Sk4SpqOFZp8JQhwxVY26jKHvDqj7qQ0nOWRh2nxu/3YsrG/i3H+lX&#10;faSrpg2OadqfHgsslYZ7cE97m1w11gWSfDlPaobX3zJHBVhsU9u1VDfsKLH3hZCJrNu3j2AxHIxH&#10;3lfqImsbtwVZ1wVc9hlo2t4Qq77+xbvtUytGz2vStVlEnqYtbmEyrFomG4oufa4qX+V1+4YLKxbS&#10;dVuPHcso8zJRjt0og/671Wb3o/7f2jMTabHNTD0YmrMma1lN1tFcKu24rLw9Zt+8IPZeEIg59vo6&#10;jblWdqNoybbh2H6mN/EKu/sQzzVWGrfbZhSfTXg+SkaJhZWr1vvf7tWUi2uOq38qs7Sc5ZOK7rT5&#10;N4r3XNWXg2Yj3T+FXZ3ov+L+0YM6zna2HLNqO1TRXZqOVuo6/wDPbZBms/6IQ2XlCE3Yqjbz2BjR&#10;dRqrHkOyt13fsO5WUTFjlVdfT/yi74lXlaLwsrCtYf8AbVk4ljhqu/KJ1KmuSiWWDYpNWQL+sPlP&#10;BSOZk3XhGE/ajDfeF+nfe27h2hiOuCMV21fqX3m7gi92xF7ttFjStIEZlQLIw9RnZZeLf4Qpn9im&#10;FI30SN+KqvpmO9H/AG/tGyYNjmlCJDtYbj+UA42BVyarRe4rJdG0W7TtKqwx/SFtZ0tI45ge3Yg9&#10;u1fqGXtv4IRG3hCI249n+mbstchD2bVILJC4X0NdCZOttK1pcFpGsN6rQNF/uqRoreOJ9Oyy8fkF&#10;M/stV19FVyqOprN70f8Ab+0YRte+8bB/aysbbqtx/paVwuAuCysbQZ6ngsnDFVmH5orEWHMyZuKk&#10;UWbLwv07tto7J0V2xF7ryq7tZ9qLtuxTNA+A01heFlG9428YoMRwbZ2OVj37Aqy03TO5dXD81qNX&#10;WQ/JTgGe79iquokVVdfSG4lOdsuHAIRYwrONob+VWcpBSOnEw2DiiOkGbYl+7gi07MwO27VWbrMt&#10;CDm3hNijb2I6OPDaUGnVFpoqi5tJ3uzA9q/Vs1S31U8+SykS1+wYKsqky0osdeMys2wrK+IX/sVV&#10;19ExrBSNAdgnt3zHApsdt0gDuKrXNF5KyfRbBtdtKqQxMrQ04nvbBwUzmSNzqCBqutCMB1zruPYO&#10;iOuCL3Xm1Vze+38InbszIcDC05r4ZucD2B6Q7kpmixcs0sxH7HbfRlmc6Qz/ACM1d4wRqEtO1dY6&#10;ayj9CHjjwWTgiq368c8HbtVYazLUHtvFqbFbtGe3o422lNh7NvCirsb9aRgLUX9rVF7KcrE5BF7r&#10;zml+A/Y5hTomNU09ewP33HzU2QrfiM1N/YVdjqHQ9l4TujniM90XG7gnRz4rBwRepmlz9sSwdtWY&#10;pxGEHcupZbiVWeZ51U6z7/2TdRUKqu2dhOO4Qxvv8kWnMD0I48P0TYuB9FMZrpXusQa28psIeEIQ&#10;hxzIcH3R7Nl43IKZosVytkFpxWrvZ8AvEeS1HLuj5rufVd16ruj5q1rgu8lxXVPa5WinBdZFHJeJ&#10;yshE81ZB9V3A81bB9VbB9VaxwXiHJd7LitGK081Zars2oaMsOebohab65wZ+VKCBCG6/zVk3EqHl&#10;bHykRuF2YYXNGG651iLHXixAG9lmaIQ8A+qrbGW0OfS0bwjy9kkwTVaJpPUyhEizNbBShQvNdWyX&#10;Bv5Wm4j+X4XWRB9VpPJ9FtPNd2FZCb5LUb5LVC1QrWDyVsNvktWXBThRCOK99vn/AGuu6p3osl0F&#10;kzip9KiS3XrSm5WQ2qxg8sy1oVsNvku7C2jmtF55qcOIPotFxPOf1XXMnxaushf/AKoRoU5HGiam&#10;pFFlNRrK7sXXeS6x1mGxGIGmqNqLYkzYSBjJVYIEMfD+c0Pwori5/wBUYfvj1GZMp0T3isp75mjv&#10;szGcQnewyFqulxXWOrHBVYYqhOe8yAXe+hUIsM2zTHAWkewVtV2IVWEJdjOIVJptzg+VtZNMV1UT&#10;P1Xe+hUlVxoyg8NLKzwwss5Lq2Vji/8AC60zabDwK+KG5dUJh2kOBXXvA3C0pr4eq8TE8wbrFX9y&#10;1NiDwmamNtLt9iDReU2GNgkmw8LaQw7VJ2xCKLnD2AMbtWShbFaaY3y0dHULh7TandIiXeEKbNFw&#10;uKqP123qZMlrhTFH8gm/PRyompFFmZWNjcTYE0w3VjKTjwQghxDQqsNs+CyUUitWmANmOYWYosNx&#10;EkWm8WJuLbKWQeab8NtDnUs4p3RothGqV+liazbWFVXX5kmiaLyOXZZR2u7NjfLR0dQuGd1rgFoh&#10;zl3fqtJhUq0jvs7WbzJayc1htITWVhNTeVl4YqB1k1OO4vKlVUSH4Wmyj+QTfno5UVaBFHCljoTR&#10;peI22hTiOJ4qsRUbi6xWzinyaqo0W4CzNa6h3xWp8LnS/dYokXknO3ZjeKPJZLpHJyl0ltYe8Fox&#10;ZcVbGVxepQWhgWUnNZZl20dhl412wKZzY3y0dHULhmV4hkFkuhgj6qt0l9u5WMHO1ao8lpQ2+S0N&#10;BVmGsz08lVOi/Ds3NjeG4KxoRLWhCHAZN0rStfSVSKKwxCDXGTt6qs1nXKqb9tH8gm/PRyomposx&#10;pMGNOU5iS6hkj7xtKykQyHvOV7n8BL6rUf5r/wAd0z7pvzWu3JkXkmHGyiZ2IuO0zTfitVXE5k0D&#10;iKKp0mYKfR3SOC0m0jdbRXgeSkcyq20rKdIv2NUznRvlo6OoXCkxIlwUzowx6f2qkISz8t0Wx2Cy&#10;MbXHr2WWg2PCqxdBwTsmOrbeg+GLSFMmafDfbJSiCb52YodIe2t9QqzKP5BN+ejlTLCg77aTHiWg&#10;WAYlVohmqzgGD4rFZFZNSfolZbxtsf8AnMLcCn7rUHDYg4bVEO6SkE1mAkmt55sN27MlOtxXWw5c&#10;FloBmE6Jyo0Ni66HzC0HS4rWC03EqTJMUy6sU57GylnRvlo6OoXCkQIWo3/ZoQ2XCguJFg2r/wAk&#10;hrZLX9EP08njamxpSnT+sg2EX/lB+249jWrXKoy5t5RhjTYV+njFTbE0VkOi6Tk579ZpoEeHqmwi&#10;j+QTfno5UyxobEphQ/hrea/UHWcZN3SUzaaHtP8Aj0m/dOh++0/nMLcQizESUioZ3S8kG4uUNvxC&#10;h3lmwXZ0SBzTfOgxG2Ela/0Wutcq1xpb8VudG+Wjo6hcKDK91gWVN7/omsB2IQYbjyvVYw3HiqkM&#10;ea8Pmg11s/dQisDrcFIun8yER7iAXW4WqRuKPRzqus/GcRDNU4ow4jdPYRcsn44l6ZB26xQ32URG&#10;RRMXhTZ1bSuqqlOdDZWmVZBQd0k2DYKP5BN+ejlTOhwVqdChNa2Vxlb6qFH99nqmy/xkg86XB2vE&#10;EgNyL/caTmNoiN+L6pzPdcobOJQOANDnYnNhnA5w32UFMGJzg3FBg2Z0b5aOjqFwoh9HH+zQHRw6&#10;oGysK0h5lVIYU3GStiN813rVovB50aYBWU6MLPdVSq+ShR/FcmvxE87rLTgssRdcFlDRXfFswCEW&#10;D4Tag9u1OehvtzP5BN+ejlmCgtwQiRGlzpAX2WL9OAG1dT8KbLDcf7WlBE9xkupY1m+8+q2ucVkf&#10;G7X/ABmB2BoniFEZuBUsGp7tyJ3Z3A5zTvokobc6fuonOjfLR0dQuFHA/ZEMOjIWFarfVa8uCyrw&#10;4jEohhAq4rvAsk61CI2u0HaFr1uK0oY5FVYTavqU0uvFVQ+GZWdYFVgeakLSUa9p2ldZFDkQIgns&#10;K0HVp7VIqt0fSYfChlhUYNikMz+QTfno5ZhFDt9tPXjS95t/NWRvNq04jn/KJKrAbU+vnnNO5Q3b&#10;iFLEFROX0UR29O4Z0UZ4diEAgMBnOie9nxvlo6OoXCjn9lViNDhvTWwhKyaZFeGglotKMGFaTtTi&#10;G1qy7v1WVlKxMhRJggKyq5NhuuJU4bADiuYUOmqLXKbyqrFIX40GpKSvCDG7Ow/kE356OWZKgHdT&#10;ILr32+620qyETxcrYRHByn0d1b4fFmtTHb1D4qJ8xRPxFHOjN3Z7d1iATs5kLDPjfLR0dQuFEOPw&#10;9EIbGzsnNV4l6BeDI3TX6uttlJPEVtaQC7pqqQxISCZ0oHW2LqgTLBCI29pUnw/IpkPEzTIeApeg&#10;wKqztf5BN+ejlmChp30gM7x4vwCqwxWK6yIxvquriMduuVui5qHSBfc7jm/yChn4gnn4ihxK550R&#10;uIUjnObvRTjvzWjC1HPjfLR0dQuFGUF7LU2M8TewVVEniujfL+F/P7qJwFH8QoXEKJwCYHXV1OrL&#10;gpeFn2zHoc+2/kE356OWYKBxpibjLyTILNorO3k0h5vY6ryKjN3A5h4p3JNO8I8UxDjnV2KvD0Ym&#10;0KWaRuUR+Gc+NyHYRvlo6OoXCiqbiix3du+inEE96htgS0MU7o/jnNPfFbVBFAiQm1hKVib0Z+i4&#10;JznunWWVa3SWTZruWUdrP+mY9N59t/IJvz0cswZuU2RAHJob3jBIjHgpOElIIQIRrCcyd6iRD4pN&#10;H1zHcVEphpvHPHNP4nNHNRTjnMhdhG+Wjo6hcKZeIXFfpelWAen9KYTowE5KIIVsqobxcsi4aTYj&#10;WnbY5NyYmT9BenBupUm07zcmvO0ArFxuC/V9Ju2b/wCs16YmsZK20z3LK1hKctX+0xtZundYU5gL&#10;dG+wppsLSZWdj/IJvz0cswUOpyLzIjVcpRBJQXfD9EW4tcPRVn6DPeP2QZDsY27MdxUThTDTeOe1&#10;P45rOKqw8V1glOmpcveKn2Eb5aOjqFwzLbHbCqjxWZ6IwXOqVsU4nxgei62dasHG2doQfFFaVilF&#10;sFWradiEHoTdwP8ASy3TPL8qQzXpia8CYkQZb1kZPvnOX9qG+q/q9yiPqv09ybDkdasSex/kE356&#10;OWYKDmSabMEJyswUxYpuM813FROFB4pnNDjns4p+azipAoNwFL4uNnZRvlo6OoXDNk60KcPQ+i6i&#10;J5GSvPmFpPI/l+FWjxPJdU3nnvVZthC1ytcrXK1ytcqq90xLsP5BN+ejlmDtncVEoePiP1Q4lc89&#10;nFO5ZoO9BPP+2UshdlG+Wjo6hcPYjErXrX9Fr+i1/Ra/otf0Wv6KvWn2H8gm/PRyzBQOPaHincvq&#10;mjeFF+Yoj4ijnt4hHgM7KYNU6Gjmj2Ub5aOjqFwzdIyVsRvmu8VlY8lY1/ktR/krQ4clry4rQe08&#10;86ZWlEb5rXnwC8Xkrn+S8Xktf0XehaL2nnnfyCb89HLOaN/a/wAgoY+IKJyURu9O4Z4XLOJxFL43&#10;Ls43y0dHTGOdaBcuqgvdyl9VqMhj4iut6Y1vyhdZHixFZBc7iV1fRm81oQoY5KyqOS1h5LWHkrap&#10;5LThQzyXW9Hl8q/8bpDoRwdcpx2ZRvvM/CrwjMKprP8AdF6rPc3ozPVddEiRyuq6MP5LQhQxyVlX&#10;yV48l4fJWtYeS04EMrT6MOS1Hw/lK6vpURvzWrq+kw3/ADCSthNf8rvyuthvZy/CDITpmab89HLM&#10;JoA3do1Q271D4qeLU9u5EbuwafhoCeN9LG40sZjb2cb5aGwYsKvUutUoMNkPgFbEPJaVvazhOlu2&#10;KvAdkI23Aos6JpP8UQqtEJce10SRwVkQ87V18Jj0IEKHUE50cswmh3l2jRuUNu4lTwBUN/EIDEGh&#10;zcDnwzuobxCdSwYNoazFSw7OKxt5C7v1C7v1C7v1C7v1C7v1C7v1C7v1C7v1C7v1C7v1C7v1C7v1&#10;C7v1C7v1C7v1CLnMsGdVhCZXd+oXd+oXd+oXd+oXd+oXd+oXd+oXd+oXd+oXd+oXd+oXd+oXd+oX&#10;d+oXd+oWp6hcswUF2PZhuJoIwAUR+4BB2DlDd8Qodvtz4J3UM4hTxFPkKDEPhCn2divV6vV6vV6v&#10;V6vV6vV6vV6vT2TvC7xi7xi7xi7xi7xic97mmY2K9Xq9Xq9Xq9Xq9Xq9Xq9Xq9X5kqHHtG0RHfF9&#10;E53vOUQbpqxNfiJpruWfBNDOKYc2fvn2KsTIKbTMKq14J/Yp4UNh8+0LsAi/ATUyoY3TUiiw7DJN&#10;+GxTwOfDO+hnFMO/NZCwHbyVV8SRVVsSZTYIuC0Ci7d2wCLGtBkg9wkXexTxoO6ztC7Ep++xBo2o&#10;NGyh/wAVqfC5pzcRnjcaGI7n5jW7/YOCc9NfgspMVV1BkcEW3vd208FxMypYewyUkX9q1u5Mhc0w&#10;YW0si8k34rKHNzn7jQxR9zsytgFWVgVo7V7mCbjcutbJoU4TZtOCYXCThf7A4OMppxhmZPa3KRzK&#10;1AhDjToCamW9g1tDvhsT4vKl42i1VhsTYg8QmmxOWdFFDef0XSW5jnb1WiXLRNULrNJqqw5EJkQA&#10;aS1QmsLRaVUaAtUIxW3q4K4JsUATMlcE2NITJVwVwVwVwTagFquCDHgSKfuVwQY4CRRQTmACxXBX&#10;BWtCnDscLxQyoBargrggxwEijxpa1gFoVwWTiAWhRHDwq4Ko4BHipC15U65VSJfsKuahwWVi6oWh&#10;ohXz4r9RC1heKKuzasj0awDap1p8U18EC29Oa8CwZxiYIvOwTRcbzam/FbTIp0P3Ssn7hR3W5rWu&#10;uKitBnMUN5/RR2Y5jd9qyYubmQKGcVyodwph8qIfHMCZzoDhsRiDa2hqKCfxzA/zXFQ+FLef0R40&#10;s4UNfgopxFHJOiuuai923MaFkW3NpB2GwqQuNqn4omY/5c4b7VU98yTYY8RkpDMEYeKzyVU3Psoc&#10;zMad6NUymKK7b0XPxRG+k6MhDCrHbRWc0gUQKGfMuVDuFMPlRD45gTOdPy2UNRQT+NFZjZhSNEN2&#10;5Q+FLef0R40s4Uk/CaOSq++aKrRNSeJUZQ+FqLjtVVt5VV4lRCdtnVQhi5oomwTof8uaGUVNjLOa&#10;MU+D6nNdi20IObeE2KPEEIo4ZrTi2k8U/jS8+8aBPZai03FFmCdPwgijkmFW4KrJOHNB2CJG1BmK&#10;yYuAobzTwAhoHyTx8NLoeNq5Jzt6mppjsTRP4lZtFEIbk48kGUPGCnTEnsFLofNPQO9NbuodF2lV&#10;vEyg77KC7AKHGoczAp530QWY3oy22p/y5pi8k6IfCi915tQne63OdD2bOCdAPhtHBFmKkcyE/dS7&#10;5k+mGMTQ47qKz2TmojYQlZRyUNckUyNyohN/2xT90JxoD3XBVYd99EQnClrlyT+NMPjRViOlbNF4&#10;uQYNqDBsTRiVwCIwKLcRmReFLd9if/uxN+b7o8qGIh1xVjE0b6Ip3JnGhw3ImhowCa575EBEtiTn&#10;mWIMQgDxWngmwsb+CkM5scbLCmxfPgphV9jvrmQTTEOBU8RTBoedwTZCdZWs9VF0ashRyUNckU5v&#10;u20uie8jwp5UROCCc2hrvhCfxph8cy3X2IzvUNic5PG9N8kaYvBN4oswU0XjbL6JvzJ9EJFmTuVj&#10;FCfjRG4IcaD8tA4rkgTtuza2xtDomzYndIPAZ7obrijDdeLFkzeyxFu3ZmN3GmMoUTEUwaIvyqDw&#10;oj8KOShrkipYpzMKGQsEeFEgrRsoicEE2JjZS/jTD40VmNmFI2KsNiZEHiUsAtAymqzrSmuwOZF4&#10;JnEKt7wpb833TuVEJP40QaI3BDjQfloHFclDhxrnBYtxzANu1VBrPsQY282JsJuwdgOkDbYUHHVN&#10;horC51MTcaY43KG7A0w90qHNxamSMqoojcKOShrkignoUHhQ3n9E5zjIArvQog+FBH4baX8aYfGg&#10;ke8g7EUM3FPO9CIHATQDjOdDH4imLwTOIVb3TS35vup7qG7kY09Y0Q90qIjfhUPeaHngnDeaGOG0&#10;JkPAL9O+1pCcBdOiZubQSNUWBHpDvDYOxMJ21Fjrwsm7WYi1SNEZtMVu5PHu0y+GgP2KJEa6eUuo&#10;d8VDSbrk1g2IndQYjvCnPbcaMqzgso/bZQHuuCexhtchxRr3uEkES265Fp2UP40AFCC29poqkytW&#10;jaAKKz7pouxTGA3BM3UNhG9opdC2vCa47CnVbnU80yJyoMJ3EIQ27LVJOgi9raNK42JkFnhoru8T&#10;k7zoZXMjCRfsTn4BToDdu1VG6z7EGNvKbCGzsh0lvByETZtVYXFZUbb6IjMRS4fCokLEUwWm5zUW&#10;YZkLo+ItTm4GmJE5UReFJ4pvHMCZzocfiU/etofxoCfxzWCh/FP40O4Us4UN4pw50DipbW25jRha&#10;nDYdFFmFMlDgDZamdIG3Me/36MqbhcplGJs2L9S7ZYOzMN1xRhO2L9M/Zq8EWO2osOxS3IjfRyUu&#10;IThI3q5QDtCHSYd+2mu7VasqNlyEdlzqcntUiovCk8U3jmBM50P4pkTCh/GgJ/HMlsF6sxofxT+N&#10;DuFLOFHNMjcqBRZqm6kxnaz7lMIdJZeL6f1ETVai8p3RXclVdQGN2pvR2XMQY1Bjdi/TMvdfwQhN&#10;vKENtw7TLM1mfRCIy8IRWqs3WCanOmACV1kUKu1xcUYjMZrYtiFaVimLsFWY7JnBTiRRJZGAJMoy&#10;MYTYVOHFsWvWfRIpzX3OWsVrFZOGUIcQrWK1itYrWKFc3LWKMOGb06CbJrvAnMrToBKL3ONq1itY&#10;raVUhCqFk4hWsUQw3ovcTMrWKJYTbSC83LWKyUMrJmzBa/oqk5qQtcsn0kVmlThRfNVnurnBTNEx&#10;dgspCmyarx3TCqMFVgomFKPouxXfCSq9H0nHaplV3XlGK7YjEfeVl36zruHbTbqOuUnajr6MtDuK&#10;0jPt6kbzpm1SPttim+mpB81bnBpuRbDNVossWRi6TXYoswzq7tUUVWajVbqNv/HbmE5GG+8L9NEv&#10;F3BVXXFVTy7G24Cdl/JZOMA1nhI8Kk7NleMFNlEitFW+02LSUhRN6lc3O0dikb0CeCJlonahFdY1&#10;tqc/NqBVG3Bfp4esb+CENl5Qht5+wZaHrt9UHNsIVbxC8KW3Yqpv7CYvX6nVJMiPe4LIR9TYfdUj&#10;yzZtsVWN5qbbaLVoq32WxaSsom6xVYPmqzrc9ph9z996yT+9Gqcf7oq3jepGwbs2qLypbdqrbTcE&#10;XvtJWXiazvT2LLw9U3rKN5hCIy4qs3WHYZaNqD1Knya0KTXTii9v43odFeKzTd8KrtIc3EZ02FSi&#10;2KYpssVlqt7exW2K22mZUoVq0zn5WMarfrwXURA7dcVViN0XXgoOZax2qf8Adq/5W/8AYfnPru1i&#10;jEiXBZR3ILLxNUXb/Y6rrQV8BuKt1Df+VWbaCspDv25xixbGD14L0a0L/lP/AF/tWXow2gZV/eOC&#10;dFPdXEe8ewmwyUoo8loHMuVisNFyuKuVyuKuotKtKuzNMqUIea0zPsf1LbW3Ee7/AEgwXnFSdMDB&#10;1oRhx4djvd/CnDddcVlG641h9xm5WJfsVZ1gCk3UFyl4ReUGMsA9kMOJcVk38islE1D6KaysPmM0&#10;RYVoYJVMFM96f+v90V/8jtXdvQyhkCbShDAkwaqJdY0WkqUHQd7p2/3Qyu6qXzt2TCk7OsPmusb5&#10;LW81Z2tq1vJdW3zV8uHY1QqvRgHYuP2C6vRf7v4XoQVlYXdn0KyJd1gu+IfldbDkcWWei6iIDudY&#10;srE7zY3DjmZWJyFGShag9Vk2eaENns1R3Iow4l4WRjamw4UZSFzGZNplRl4t2wYle896qQHabcfF&#10;wWRiibNrcOCEGDqD1K/UxL/APurERBcIlV07PVQeB+vY6JktZWgFWtVoK2q9XrarAVY1WABay0jP&#10;tA/ApzNgPoso3SYbnflVOlW/Ht/tWyfDf5FBzDNjtU/7tX/K3/sPzm5SLyFGQgnR2nFCHDtJVRt+&#10;0+0SN4uKMOIJELIxtTYcFMLKQr8Mc1rZ1XsEhgf7VX/I7W3DChsM2xRrO+yy0Xu2+pwRiPNVovOw&#10;LIwdGH6nitCYcqp8NimBOXteUeQxuJVbo7spK/HyorxnVQbsTyQjQZ1brcaYcbEVTyTXAgZObXTu&#10;kj+nsatG7a03Jwbq+Jm0bwupNZx8W7dmZSLfhRkYGrtOKEOGJkqQtcbz7VI2EXFZOILVk4lrPoqz&#10;TMFVm2OVV1+blPG/V3b1K4XuduQc/QgtsaMUGgSaNVoVePa8CtL3ZfdMntdM/VF2JTYMI1S210sS&#10;nuiAVmStG/2pkACbYcmn7qvlSz4W2kc1NsSR+IS9VIjThWje1GC/ViWc9ikdlERvuSePusmy2exT&#10;MnxP+oXX2O98fdZOCKrPU8aZNvVZ9rlWdYAslCsZ9UIcMTKkLXG8+2VX8iqkTkVK9mH4WUhmYWkp&#10;O88zJRRWZ/tyJYC5jTbiTv3K203AD7IRLviCeHMlEcJTCdE91h/CMV+rDE/wjiZkqKPg+6L36rLS&#10;hCisDq20WEKrDi2/FZ6qq68ds0MlXfabJ2bFk47qz3Wn4d2bWiSYPisWT2zX6dhsGscUHRn5Odwv&#10;KMSE7KAX4+SEKJqH0KLNl4Qj+LVf+aJG52ieaHvMd9E5ozJNVl+KykQyCqixmH5VSH5qqy/afbsn&#10;EEwrbWYqvDPJaNjtoVV1oVaHaMys0yRLGhrje4LRTIrBVL52bLFEf7xDfum9HF50nfZV3XxZtHBO&#10;bixybBF79J32UXphvlVamg3C08kXHag97a5eZck6LDm2rsNE2tJCtEs8xYmqy1GOx2i07FlwwZZt&#10;pn9lM0ZSI4MbOScYJJLJTnvUwi7Y/SHNQ4+0MI5tUNrtrgi47UHtRDdV1o4FMd4wJjleqr9R9hRa&#10;dlBiQmye6934zK0SwKq0SC0rXbAq0TkFZY3aVUhiz9gquEwVlOj2twQc0yIWT6TYcdlFZtjlVeM1&#10;lR0nMEpHamNjWSrPeviiFMDNVpDQtO4Vp+q3vNiZAh3fYWJ2UB0hKxdTEB3GwoQR/jbLntTG7XaZ&#10;+1EFrTLQn5qsHvkusDX8R+E18O6cnDBVckb/AHk5g2FOixZybK7enZKsC0TtUuktrTta3ahkWtYB&#10;dYqsUB7fJZWBcLwbxREh7qw5KobogLfNTIkMTYobWuDnNndgnQ3bNL7FS2w3LKM1X2iiE3aGKE7b&#10;WcVWg9262ZuCaAaxAkTjmSYFWfa6jJ9H0nY7AqzzMlZSPY3DFVWiQH7HlIOi/wBCqkQSKqnSZh+F&#10;WhFSfaq0K3cpHMxBsIKL4TS1xEtyB3qIPiKdH2nQZxN6LRczQHJMbEDq1WZI37kXQYgdK2RsKDG+&#10;IyRDbhYOVFX3QAoLGGWjPzT4kSVZkpHiiNlVD5h9U/in/M1Ra91S1fE8qpBaDLxG0lVC0Nf4XCzz&#10;QcbrnDdtRZgg4pzNrCsoZke84otyoL5GQb+U0m42Hmso3XZY8cNqybhXZh+FOHDt+IovcfmcgGWN&#10;aJBSpsU4tgwVVgkq0UyVVuizBVGCZWUjaTvQfs1WKFWGkzH8qtDMiqnSbD72xTbctIKbdIZ1Z+g8&#10;7Rd5INh6TYLSeJ//AKmwztNv3Rdinu2v0B90Yv8A62z53CgNxKiO+IoMJBA2OCDHSAwaJKb9eJsw&#10;CBF6tefJZOIZjgukf/jUOiYUUDFMdixv0oZH99tvEIYwzLkUH4J7RdeOBTOkN8Y9dqnFh24tsT4t&#10;RzqmwlO6PVDLJsA3Zk3aIWiLcVMqp0a047FXiGZVbVZj+FVhjn+014Og70VWKJLqzZhsVWJoOo0h&#10;bitDSCkcyYVtpxlbRDECTqt4nbMqTxJ0R3oKGz2Wpo95wThOYntCmwNadzVWOB+ihfMEZON6BeZ9&#10;Z9lFrXGQPNfEwrLQrWO9FXfosF5RcL3mxVBcwBvlQ8bWGt9iojZGq5t+8UAvhhzgJTP4QncLgKLb&#10;QbDwKlAYGb7z5qQWlohWC3GiqzTduXWGzAXKrCE1Xj6bvT9sqRBMKt0Y/wASqrxIqTTNuBUomgd6&#10;mFpianCPmtNudbbQa1xBFm9NiiIdG2RFJ+V30UKbSNLChvzn6KNxagZ1Yox8X9qwPZwVoe/iq060&#10;Xdc3+6ZtWkZ5ugF1p8loCiTNM7lJxk3AKqwTKrdJMvhCqQxIft9WK2ardHM9xVWIJFdW6Qw2KUds&#10;t4uU4bg6i6XBdWfNaTexmLFrnzokwyCquNlGi4haTic/RatMy4K6fGicVwapQG1t5uXWOsw2KqwT&#10;KrdINXcFVhNl+51YjawU+juluK6xtmKrNMjuUnaY3rrJsU4bg7hRpNBVkwtFy1ZrSaR2uiCVqyWk&#10;4LSmVotAonEcG8VoTepN0BuVZxmV1TZ71PpDp7gqsJtUfvE6tU4hThGt6LrGlqm2xa1biuth+S1q&#10;vFaDgeFNoC1ArltV5WsVrFXlbVctQKwCnTcBxWtW4LqofmtarwU3WneuraXKcU1PVTq1jif32RVr&#10;JcLF1T/NalbgpPBHFWLRiO81aQeS0mBaUMq0OCvPktf0XeLvFr+ivPkrA48lowytFg5qwgclpRHe&#10;atUmAngtSXFda/yWrPjapD/4ORVsMcrFolzVoRPMKyqV3a7t3krWO8lcabirGO8l3bvJd39FbVC0&#10;4nkFpFzlZDHO1SFn7J//xAArEAABAgQFBAMAAwEBAAAAAAABABEhMUFhEFFxgZEgobHwMMHRQOHx&#10;UGD/2gAIAQEAAT8h/wCG2kF4Kbgo/BFUQR4ppPxaAFM3uRnXqSJZknfEAkSN1IXoSkP3KVm2FT9r&#10;pXDYUP7ypCAoBMgtH/wb82F1AY2UaoMXNTYxUfdHmT+UBNhzkFE90G8qR9dKKIr3oAEDMgDWdSTF&#10;PJxd7HkomsaEiZIUT1AKqpsKR9NIvsg/hATZIORR9wlmTeFPkclCwGbmoHGyhT8AFv8AuEgHMAoK&#10;to1CgZzI0+sE4tlA/hR8s3oOebCyjsXONDWC2DYOpdNSv9QRBUdAiKRdl7oX+sF/rBe6EK4dkCVI&#10;1Conwp9NCnGAhiNw6ngHnCqrFhdRoAN6cGygZGt0GUERwUw2IpAeIH/rstDdATiSsUOHATtGUA6k&#10;DvEj7z4cJidyBsJPN8OEmGqRUwZpBd6Q/L25CpIZ1igOyQUF7ypqMGJxyB1H3HwUgbUCn+coGRGL&#10;bTgoHs9k1QFv+m2ZkFSnXkEjc81SXUePsEmj6CM9FiJAOVDYuUShQ7olN4jKnb5gDEzAdTMGo+Ca&#10;QtMd1Dh3CChMXKBACHCZqCxR4nlEkQ5Ug+YKgsmeykEaMzCo/wCe2PnFOzRvcI5MNMkph40pkBek&#10;4QAAYINBFqrzCh2LZT+C4MY5DajUKKSJCN2dJlJfFOWyiFmboJgk5VTAwTsO9LwnZAQM4EgKYht3&#10;kxva/wCWSBEp98MJzHxLfTNGTUJNhhDzfImoDtpokk5OfjAWHcgeajwtjFPdFwSDRBFaDwOgRhrj&#10;I+gQBLNARIAxZMgp0ZZAKdFn/qUDFMCcZMghsoBq6RUIMOmUeDGIDX4gSC4moPuJqPlxPBy9Aojr&#10;vbZO8qavJiBAOJf8jY6CZR07DVAQnLCY9AyIaGwEgh/ETXZUn8AAByZBdl1+nXBx97FAT3pE98xb&#10;cmCIAYSIKEde4IVjPOhs3mQ3PsoRC6bJpye4oGhMSJ9yQZbBDP8Asm6wB9pHsSo7hRPl0Q1DTDeE&#10;gwD/AFdUSsNv0gh+WNHaeYrFAQXJoEVZJZH4ICdgzQtmMyaYQ4KdPKSd7vIwBNz9KfMJkx/xntiq&#10;UHRR5kpt1YzOig+q5lNUAn/WqokkvEetl/mxv7TUVGDFFI5qz4eEysnkaRJ7RyBAkk0PMMptI/Jn&#10;odEWiDZ/lD6YAVjycIG1KCyLlAWAKns2PIRgU2W9AUkKMpASDIJYOVNEbCKCvCHk5korNwx6QDAZ&#10;8Be2yLmL2BFCsRCRiFiJYfACxcLnKqobBQyVMwnDVqjVAhQJEJqZo/8ADBEJEElOTlapBsiUATEx&#10;QwD39OFGcPVF0eF5bb8L1mOpQXrjPygni2R0LyQVGBEtk61EiBGIxjNAP6QSFaL2QJyBNUOZDRmt&#10;gkEDmR8lgjvjkFL5luQiGcIrmkeRa+Cicn2QpYH/AJ5GUGSMcGA8twk1/oJrfcBGYfqdSn1jcP7g&#10;20iM+khSH5hHhQUe4HCY4TIC4Oh6ozBNn0ZwdmaqBIVMAplcoGqBgUsR/wAAvbCmZVDdLaoCZIJp&#10;C7NmUWsCpX9uZ+Ah90KtipxukeEUCDJ4NDIgurC5voURQiCx2wuQbB/pBzrkEH59PkmPcWJ0H1Rw&#10;SD5JIOdm5Uwk3BOCBdqxujmhEYjcdBmkXkKANvziA8EDuyJ/S9XBBRkTH2IszCIbgrF+kFsYLRy/&#10;tFc9RclBJzPSJTiut0CtpLUD9VK4JGA/9El19pCBWwnXrCqJTklbQ9cNU6YE4mP9UQ/S8bgnN9Qs&#10;yketm+2CBXAmUsMmYTDYpMintEJjXCoqP507BSZlGp9AJBSKc8yDzYVUSkEynraCg+IkkuTlPnPn&#10;oyUINsdQg5+uFgGxjenxkBfQwV6xHCv7twEYB+Qn+cO5gxTWIgDHIIcbXAM7KVu4M7prUyRX7lEu&#10;XM8AYhEMvpVRt2geyjR6l9om2IVXfUETTjlT/FnwA8jsgrjABnQccoVCTmOSFJnETRAHRnmTPd3K&#10;kBARJQdCI/Cn1ciBfJFW3wQdHqKFUgGZTRplEpkjggW2NRQ6qSsZsx/M8sAo9QDHZQoeCQAC/wAe&#10;ETmcuoM+wRDFjPr3CPXgIhTI/YiQNaZJPhrEBZEmonRGbtLtDHCpqmWEcIdohUwNR6TzmdBQVjNS&#10;cWSc4JA7KmilpYViML9n7bII05tRIN81O5T4ypPJ+4ipD5/ImZ2CCNg2IdkVGPeChGFYNMTGwMyd&#10;Bqm0aUkf10jh2ITR+oj0blAhOosxAJ/LCilwu48MAoASoAAwkogl2RTieuUMQUIMgJFNQIGQS6fZ&#10;teQQiCyICpTVwiBYuJhdpzt4/hmBATmBx3Qd4FgwNpYGkOjYUEIwc0g6CdZUASR60impIukJcucY&#10;yVl1Sr5oaRJCwOhAdXJ7KIYsZ9F1BEszKBUdbGlx/KAwYibwtwo7XgKADfJABRSb4QBMozLQYFas&#10;tknVO9uicR3LYNMeSJJLk56Zv6AvtgyOlu6qPYAIAmXdDLJ3XpJXpJRyyNyiaQd1Uu4CEnuyzZyX&#10;c8HV6liEXCONM6WOUa8ACPiDNZe5P4DpYNtahWZ0DMUQsaARH9JmgMQhwemCNqJ4KOtnS4wKilLH&#10;aP8AGN3B3OSLS6DIIrdlBQADCSnF9JfAKCdACRy/y6IEQI0XVLKUtZwKpDwUkCczFAEBD5SBmpAP&#10;mIImcNYrKfOJRE+gCIM2jFAMFk/wqcmT9Gk8TP8ACG/NBQFDApQ/oogcUSYjm9QiIjQvzJAAzI3B&#10;6XgL6SUCnIMUiC88TGYyRa4GYyOX8QqDBySqLf7yl9n87IHAwYBRBLmXwAElgclEuCxHwRJIRyZn&#10;pKIkDQqkFLTFpFT6ikkReuJIE1QSAmFGiARNk0CJ61f8q+V8q/5QHWgPNsqMVSBfpkCDLGRJ8r6y&#10;hlj3U6zg7eyA/aIoazohftIf7gFCcmQRg3gD8VKUzhIBmkRnQfpgiXM0cjcoEL8C6yZaKI1TJwf4&#10;cTY8WZBUGuQENpkRt+i6iTHrDlDgeBo+M5PwXOKBeiik7KiFMsBgQByYYQQ4JNb6/PMbaKeYCADk&#10;+AVlwom2KJpMXp0gU2r/AFIeNpQ+jHBkVROZ9lNbNTIDM6Iwc+Jr7IK4kqf9UTsgMtDQCmS2uADy&#10;iH2BxeOqJEYBcBEeUQEAM6gqKX2INLjiiKJNnBRoiQOb+FHKBE5EMFwwAQ0MY2cU7MSkzKJyP1jU&#10;TVeEo/O5fA05wCLIcEwFBgMc0bAWuUVcn/ixUmQ8Be4U94NxcHNDimOaSMXwZ4v409I/pZTATnU6&#10;4DAXm1L/AKUZhG5KdzOSKnIWIhojojkkgAKWCI30ACvgaZII0J5YeXchFEwEFnFBbZqGh/qGSsYg&#10;qIDJdGUII5RQCGOxCjtCi/gFDqQzKKg53KgBBhQbmZBRJoMh8DMnNJKRy+GIp+RBnWUGhZ1RLlz/&#10;ACQWMFBoGdUDc3wZM96rnqy16AFvsVGSJPv9IBqSP2aoCD/oyDpIRxSzZEFKBdqBCZxUIuvGPkem&#10;yjO/RGhnGpwAd0ZhDJHRCaFAghTHcFQ2TIMj8xLBTZRuuoV5tzlhG37z8H90VExInt8IUynoCCzm&#10;rkiLk/8ANIuMgGhdAvJGKE4DGv4RBIgYihwIguMQhGRgbJqyAw58tb2KOgrlQvKvaTcKB9kUDSLX&#10;9EEJoAlJMQKXEE6Gp9j0/wCTJwgFk2OSjh0FAuHEvljBmWQKjnYLW9HM5qLn1j4DoH3SqU+AfCA5&#10;YKDXdh/wYbPInZg3dH6iMbBiGCQWLIKG+SHspJ7BCBs6Zg5ICGq7xYpfMEg2V3REIiQZJuTk5KaC&#10;U0uYbogkQMRTojp94UqSrI5qc4sooed8gj7BcqaKfFk4Aoqk0Ap+HZgMc8aKJa4OgGqzNkLQ4Gp+&#10;IRF6IrPF/wAPAGkZMJBQlkTfv7xksFsIR7NSD+wnl8UtcEXoZCOYKzAUWAkm+4CifERJkLiUzrRg&#10;YAh0TcEl4AoReak99dSH1x8beWH9ALWFOwQzDAgF/vqwdURcK+mig4MoE9wOZVTCWImMLJJt8QKB&#10;j5If8KUl7E+FflDkj/8A1wlJDlU4Wo9WAtKEgRaCahAtCMAJMkpQjiorfNgEkCQTXo2zdURRAaIo&#10;mfhT4aHNr8VDj3R+3K5OqgVVaUQtFakSSJHJwjJmziDlZEPQBQkvsY6JsDI/CHD9M0XpAXkuKZfJ&#10;pYJ5nQZWplMIhix/4Nx0OEgREjkiYbBiItQCKupjKQmvDdyAz+gT3XKAhuTIBSN9/wDhG3wxZqFJ&#10;reIFi4QCkkNScRewyJmxHB0VGFEZH4Xww5CaJ4dUWnRv1tTqxTNEnPBbJCXOmY89YBJgcmQQVFUJ&#10;zEp5qXkUKhugHTsJpg0Ef+F6g+Epsg/SIJEDEUweOoFZexGchTt6DAyBlwtEEUOEgX2AX5lCo71n&#10;6RERyanoYso3waiieVV+Ak1LqZOu3UK/rIzs0NXRcYdISgIsfgHk5kKIWZgHZUnIJtfpjqX/AAuU&#10;kNqRg5AiPZxEEh7JaioFMP0FNDwiQkOAnf3M0G73FdTrd2SGpOI6PSqPyxWHRSYHvg0rOcX0EAAY&#10;UUC4iMM3sj08mGg+UAp9EY1G7hKmcHTG0v8Ah+WJDIpnUFcm1sRbGB7QR5icxO2ATunPj4Iyyd0z&#10;hMF+EqAT7R6iQDlZHFwSVTfAIBCg7okkZhxLNbY9f5n/AEfOAgAqzGYdRr7Wf8SeTTTvFG1WWqLJ&#10;xN1gElhEoA+wUijFNUVxBYuJoNeIjqq7TY6kQVe1TQAmA9OkBQMojDdSQWFF1joJvzT/ABgAArM6&#10;2ABMjoSxqqguVKXuFNdwRrtJDJF4TMsZvgsxaJ4m3UpPTQZ9BPRRFCGXUsZyiUo2giLuGBXtPxZS&#10;meL2JGU2K0k2hC8XxORaFijMGiGn0OjIlg2E0Q0dNRmmac4fcb+48yBoG5Epg7boY1HQydoUjYcp&#10;/C7ZXqHpo+cOqNZyeUgjAK7Bhpjc0C0WA/iOHF4R4GyhQYcY34YBBSz3uq2FChW7EETwinZOASdD&#10;WSvmrlSm7EAS4CalxBf5iMwdinG2KWHrEKYRY6bNHtQJ/YLUjoc8KSVd/QIb3RXkMHUhugIAomCJ&#10;5gKZvUBTh7F9POFLBpITJ6AUfuIlMdhQaRXFQa5KKEGwEEEwgDGqOBuDAoqNtMZJwDe5AprHIgGw&#10;R8yeyCEnAgWdQhaCZj5KNei6xE4cLIJfYnxl0ACUAIp+oVHk+IJJ2icDfoh9qKFtvx/BIsksgsp8&#10;4FGrUkjCjLCrjcnDjz4hOyFrDolv4Bx3cioFquZ+GFg8s1tjDA9QoowoquubASZng6jKXlgzzptM&#10;S5GO4cmmWS8yd+EIvAtUQfUD/qmgHBRO591pJ3ZOcAaY26IunGUETP8AsqJQgzKB8XCJw91PJGG6&#10;koi4J0Sh2IiJog6bVGIXQ5Ff8CbkhBAAAsSp4HHu3jDvf3+UoHqEEBcCxEyoSRBHkGCg1kF1Ebvo&#10;A4EtXtXKkaqQgLFwhgURwODNFN06IZM78ibCAgCBOpN0iQh4ThRo9SByOXVdD70OFOfRbqYGu2UW&#10;ZnGArmrLwcqHhtjChHxnIET0K0CicDBToPOCtFCGRg+b4tryw6e7eMO9/etQz6qV4bGV5xRMA9CC&#10;jjLZQIBx8jIg5lZw0BRdkIIJtk2IdMOxkKlPlTtVFVR/qUYEBdjglq9q5UjVSMDZnWWHdjEp/kS8&#10;UKDJxZRkTM2LvA/6FQ3ZGzt02pMd8HVRqsl1YcbQXOLCrQ9AnNq1kCQSeVghAIZPnqYLaCmHNAhT&#10;PvJaKgQA6eRRYWKOR8ABAoN5HPTd28Yd7+9KmrTqmRzP3BEXzpj9oZHHNAhAPYhDGbEAd5WiOCi2&#10;wY/gucjXT43aQQln2QIAuKID9tkhNpg0QT+EGOUyaOgY3LRKAJgmY6sJavauVI1UjAYWVAAEirDI&#10;aqIgcA+AMGiII/VJv2egUOuaw2UIf6RH4EVwP4uMZb8lW6LkI6NQk1fY/fAZZQOjTUbkr/crNZdB&#10;sGQoMAid8Jq2z6nc2YiMWfSIiAQxRw+9+UQSYYih6G4ElAhwiKcEB1d28Yd7+9CmybA3khgu565I&#10;YiRrojxbSj8QbN5af85AqChHLNBTAaNzmnHizKMDQBN0YG0CDEKtIDND5NRUYS1e1cqRqpHSAs3E&#10;MGu/A9qqMcoKDROMGpo5A3I5H0gkRDEH7BCDnyBXLpYTYrD2R54JxshS0D8plZ+aCZ0CA0uCcyI6&#10;W54wWLiaowTM7NI/HGIKYBNGBww0QQpiE7yjR7AX+UohoEEHoHU17ok7tRTavCCa9XdvGHe/vQp4&#10;GJPygg2wALBIQCZ2R+LFVXtJRbwTOGTmWc8Z4Q7Uolwb9bIOCEWAABMXghg0ayUwaMQ1QoUVIoEM&#10;joUA363QHHYaYSOlSEQpavauVI1UjpQOCULHElHHMaEhOY7uFPzcqcARWQeyaTdPToD4g8dDV0cI&#10;JKRuSJGZwhwsyB9BW+k9tScRweGXh07K+uo3KoYmAZkO3RRjZDuV6gl5wETqnn3OLKrG6u7eMO9/&#10;cVfK1Auv9EMfAB8DdQYyTHVy6M/7KcrOgIVmbkIiE8xQP4A87jZFdlBRfTC5gQ8jgYoi7E6h8qyR&#10;tMcJghg1P9DKiGWGSD5zAmiQRzRin2c2WdX9VlLVDLAzjClq9q5UjVSMTXkLoFw6zYZxsgzihCRJ&#10;1BAo4pj4LMQQtEDjI1ZCslGyJbcN99DxzJHOGtw+S92HWwUXaiKvoHnp2EeR1NrKUZPayLqgMFmb&#10;cpskC3V3bxh3v7ipPfvTF4JAIVLbzICyh5ZmpQlgF4KCpBLci7HQYC2C3DpwCJTkZAjI8jwVN2O1&#10;EUIDIXLqBIARExQKAaiSOgM9NECxcTCg8HAoeeJedUKW0gsgENU+TPopavauVI1UjodiIHDJ36iO&#10;EzHTBAWxPHsTc9WaKTNwCOwFA3fMFALC8iX76ko4c8QhRujbYPCEk55crXiGi5PZYQrbkeqP949V&#10;kxQkmBzFE1mT1M5yB1fk9XdvGHe/uKw9jssV0gEEWoDTKW1kXAObzd1XvJP8kp0IJncJqknDjKGQ&#10;LHUgZsJoAzUImPRF+6cujjoOSAFSniEM/wBKJtaAUgjSRl7U7BET95hkjgxqISRAYcItDWZEYqW9&#10;yAEgDolq9q5UjVSOhoQ9IBlHZ7EiiSW1x1wgfYRSGJmRE+pdUCtaoN+TLSBDhG8wITzu6tEF/B6x&#10;5GHlRdbK59kw6+7eMO9/cVFevktugA6a7y8j7UC0ivFpAITQOzAES0kK4pZWDO6g5SJaCEcB7TQL&#10;5colzgKNiuoNgfOJ86FlqtkoUCZNqclNCU8yMYJ2HkuV/uqQ0HwS1e1cqRqpHQOPMMGc3iAgOTQI&#10;YDXscl3NteEObb3lG0JiSDBtXpeNm4Wmm8hOvNnITzQxnFG11h36vXKde+HBacZafYduq3qPX3bx&#10;h3v7itsFyCoOiCoF2BoBkIcBHUBk6iSggMuyDCcA6fDHgU17mQnphBZmjhJWM1BV1gHRpAUUMhzQ&#10;txjArvh4Rk2euibNqan5ZavauVI1UjoG17B7JljAOdH1zTr9hCaTJz4IzSavJFicc+RCIuAEWxl/&#10;egnGxKcdkixXnVy/Iga75EcNx6oqVjQEdT+Wdyoxk6vmfTkITtk4tuOvu3jDvf3FWSY8E2y/SaMt&#10;YTkIfXkgMfQSyO39mCigTsgg6o+1+9kbQRN2/Z6O8Hhdv8yWr2rlSNVI6B8+AuTLDNWQ00BUAbJ6&#10;IYhd+WPpE/8AjZ6DhZK5ZJd0Vq8yNz3LzfJXt26g8jEKEgO4iESmIHbpZz66l1fpcn4Du3jDvf3F&#10;ScLgYrVLOwoUBToEDyEFJjwxUT6AEmwCj4AADzwMZiSAzhFZsQXQOBg0Ai6JF3Jdio4QYWFSoX/V&#10;QOjvB4XuW+aWr2rlSNVI6HfDAI9RjHhIG6CeiJswEijmhXUD8A5JgAAoDxk5s0WfzsoumexHlEwG&#10;6marsz5PwaXGgML2fp1mARXIRzDqGdGc/B3bxh3v70LQeJlFRvEMCUACYCnUFsNSyAgNcgWdAhlO&#10;I5AxTfRxLHKdAYBwtJVCNNhzcKNUmZp7gfUHT3g8LzvCa4MJKAgcCzqHQxhAe+3Tr3W/RFav4EEH&#10;f4ZavauVI1Ujod9h4HnExHRzUehsU6flNDoZIkRjLyKFXgAL8HwqiAMxYfs3PR27F5mq7M+T8Gk2&#10;/wCEDavpcujkJu7kvKbzkEcZuYzkhGXYizWVfg7t4w7396VpaSZhW6n8FF3ZMICjj4tYGVBCYZkn&#10;EoRQOJAwGUUYEBAsCBdADwjnySYvmUAEgDp7weF3R8J1HOYEKCmFqgAAZkW3UeBpDMg+6BQgMhqS&#10;+GWr2rlSNVI6HfYeH56N+QiOCmMACQAwihg7hIhEXRX+BnFncjf3TK9u3WTIA2qOlxZD5Qr8HZO+&#10;mOOYMD4u7eMO9/epTYQJMFRAJ2iloZETMqZARdiRAvdSgcAHNE9fdjwgUlAV7QXtBe0F7QXtBPwO&#10;C3wS1e1cqRqpHQ74YTbkfLPZDygcBmVYtAnsoGGw9cOhQt6pdJ2YFtl+Fro2IFXAc/F3bxh3v7/D&#10;UFmillYdQAAAceQzN8EtXtXKkaqR0A58CYGfyQjZqxdIIN+8yayHMsoHsMe/WbF9nQtc6ggUpOIu&#10;jmY84ZWgu2Tuyhx8XdvGHe/vUstdRX6uLM2gKP0hMx4RBRPoAVAOpAVxhdQ4LkvuQxDIrM1UGyak&#10;pHysuxoCAGUemUr2rlSNVI6AuNsGrt8gMNyUwIzRcrzrUDuQn8gBTTu6yYlwgguOJgWxssjnF59H&#10;x928Yd7+puW2LC67myzynNI74QsLUJdoosMMNTHl0AWCf8Cs4jJLUuC4k4VkAZJwqDaTkOaUVNfI&#10;RQAvZMlIaknwSrZg9fLDQI+IL7rI0zSJNOF+uLFA3AZ/kXccXjlAtWpYWXtXKkaqR0B0gweybvka&#10;Nn5WuH8BN/J3ATbllqYT3V1yHwblg74K2J4UW2h4GOcsTz8fdvGA5ucgTRIJLeHhHnIlcv8ALBwc&#10;myebayEzp/MxWtyPlLudubwpuFdw7MUGqOpBSNVI6GoDhpD5FtQC0igw58thoslEVdQHXHf/ADgD&#10;gz8y1ax7YUVm084X8R0T7RB8ZB924Gv8CEIQhCEAQhCEIFSzDEHqliz/AMCEIQhCEIQhCEIBwEqS&#10;OgzN0TByr+iefjskDlBWNy04hbiT007kPhgR+9AYC4PZ00OBonAiQHAMH5d5ETxV+MEiZlcK45Vx&#10;yrjlXHKuOVccq45VxyrjlXHKuOVccq45Vxynl4jgPeC/2CvQK9Ar0CvQKAbG0uOVccq45VxyrjlX&#10;HKuOVccq45VxyrjlXHKuOVccq45VwneeLXmKAYMs4CGG/wAmgSTxhqUGB0Z+fiinaKAA0uSYzo60&#10;e27YdjWxSOl+r/o/hO4w6lQgJahWoQEQxD/h4MCVLvkcthDJSNwRLzOMeVnQe5FDLKIZGng3BM2r&#10;lZr7r0F+sPWsnsqXSP5wgHICqbwyCmmsgIkkLlOcIGlE5kPNEuSfl1oQFpWUJlLAZH+IA7afLaV+&#10;Q90eeiYboUpA3GFgJnVh+AE9Jrh3h8KIez9HKzZPFofO2mkSLTCYaBXkJpnDPnBG3ECZSRkmob5h&#10;iOQIlk2koelD/BMIaoAAkFaYQ1+W0qMjVJNZTG/bGR3NWfg5UO436vaajDzvC3x+uh+9RUUDWBQx&#10;zEKlXyu4AsAQ4SRheqMiI2xAEFAgo/OcdEKvoZ8k0GJ0VYY9DpHSWHfjEyxdCAu2tFBMcurWVztg&#10;yqLiujDi0GT1CGJpONlLJByTAlYurSWJBv5PQ1n2cItlE+8iATIPOeabw1BBN0SQIxfReiUIBAgn&#10;vQYGK9UoCAYAYr0yvTKmlieUV7ZQswM1F75Xvle+UYInm6BERHNemUDIyUOjOF65QbnIXd4VsPNo&#10;r0yvTKFahFw8IBYhtbL1yvXKFl5HQxOCJFe2U1IBGZAMj9F65TGwMTBC4ggSDwlAg0UrYTcZesVG&#10;VCczIaB5bTTwh5IbYBMPCYrKnYep1HJaldlYaEIZAHIdTrUMFIPMWymJjt1Fs4u+IKAUYvUCfSmx&#10;smyJwNumLwRiiDQDNaGNA1B+dA381F/3DGK7T6w7Wp2nDtmPt2w9HXo7kLucBZwJ+EyRVCS8vwu7&#10;6rw1SB4FRoXLvX18LGm4h0wHm9sJWtZjAqfEWEsGXqEMFz1xM+IHnICc1hK+JI8nG3UPz4lUSmhB&#10;mEAGHRT4LtUZpTzmEQ4WXAMND0WGFHEzN70wEGmZ3QOgCGQVriHGN8gnRHMwnO+FwoYdp9YdqU7S&#10;qLtmPt2w9HXo7kLvcT6KgUEl5fhd30VnKNhEEiBiKHC8y96+viY25yAR1GEvWoRn/bg+EVk94V8H&#10;FJxTUyc7oPA8AKKMwYmVzwhYMjI0BNutL7GOiAAwUByeRUUB0jAH4SJUxHB0UpFxRdY6CYg5Icae&#10;vZNa/G8WvrAIsigkuBijF62RW0QXYYDFrRZ+SUBoHjQIvAzsslCWbq6B+FTGMN0QNW3KADElVSfq&#10;CB3ZBYADIq5EVJw0ScqYOhR2KE2yqAzkflPZ1TKNFCZj9GBmnp0dmgODN6ME+doVxH7DBiqJ+yes&#10;8cSHAImIY+heF4TChy4clOZF2A62ME8HmvhegDAEkrzKMDgE1QK1tDjANe/3uhAydXkVaFK7ByjU&#10;RXbp65n0mIZZNi+oqg+QQCVCJEgEQPRqL84k2h+lxI8jHdR5OA6TzOE/ypAMxgi2owma135Xlrvk&#10;IfWLDN8hz2IbuTiuyFVVjzuESGLonCLpj2U6n+6GGT7x0K8Nejp08zsUpW0A2U5A2TZWFe11UznM&#10;V7wcYXSGLHqx3UT4yC4kaAAYCLg/ZTUXAxR8twqjuP1wgGT+1ETL7nBnPAUVwJPKAcgZqBVpHiCB&#10;4wGj0AElpihZMI6qtfiEalFwTQAMjq/o3CslgeSaAEwFQN0DRsMbYp8LRDj79MCBKQQ0JvciVSkH&#10;fog4TNa78ry13yzDgecHJAGUlncTDDq4TNaM2E9wFqu40OF5XtV6OnXxgfMktckwMkOn8kAFvA5W&#10;oXQGd+jAcZqKu8IQJBZMINIS5T0rrxvGAghPs0OYF7TCBUO6hKzyWw9HVevfA+Rh25SdKHGwFyz6&#10;Y1zN0SAHKbOptITFR66XUsVOEXKJv1qJuJI6lGWMU93xjH7JekaHENpvGEgepr17DD1bHCZrXfle&#10;Wu+Rz5CyvBZaK3aOHVQIYewRUSAPmEZsJ7gJtKHY+jp09k0CIhuE0NlYk42TWXatMifAe0nyuTKs&#10;8FCxHMdGeqzUGy8HRwG9UsPfuu54BHw9XVevfAH12EGiUrSgLQYfKCeUyXQf2aOpOJaLSqDe5Wbq&#10;Vg18DT4c1OW8CphapO+ME9HBxi9iBWyr6xjnq2BpjK83xhGdHY4eWpC5Xlrvl3K7geF3wUrTDq4M&#10;gAWpynTmaIs0v/pdwFAE8X0dOnp6X6Qw1/Ders62AcIGAzIIizgfpFejPVZphGeIbEQ85gwBqA7o&#10;sgIk4eq0wiziQL0jhp0ArWg4UkCJsUbSHydFKbEBthrVb4gnapDk/DKcFAbYrEaKNFHUUQarTVEE&#10;iBiMNlv2x1IP2tXn+8YbynjBwrDoUQ2FJGG7j4Vkctim1RYZCSyHQKZrVPRMHIGRsBuo/i2hAcYj&#10;ewKqzncIpKZJdgTjGKDZNBQm5JRos5E3GHo6YDkoopJmxg4hxZlRBgT4PfZ0K4AnlM9QHQJ4JNjx&#10;gdgz2LlC9ZSwQE7JzRuEj6UoGeErX5TLPGBx7OUPOeYyAcsqpbgPvGA05goALcRYGVQgPCZ+ZHLB&#10;i8hy9kwVg0CFi5LJcc0UA5YRJQ9calGCg0qhwuRgNVThxOZ+JoHP+goR7BsUBleICss+50o7mgu/&#10;pDEEyMdgim6sIYRXMqXFB08j7rY+rdenr0dyF3OCzv4T4Egwejp8F4pDMHmOHYF2bx1/LovHJWWR&#10;8sAJEM/lEh5ToLQCdshEJPYiH6oaYgEgESZIq3FypXFj0XKbDxh/vqR1CAiVpqjZPgYc2vxidcLF&#10;TVTnmM05mjH9ClUAy/upI4sxq0pDjAmbmacDqVBk05oK44Q1wB9BABoAw46oZJzWY5wCDIX3wAcs&#10;EYb2KJ1wgn3Wx9W69PXo7kLucHo6LOU2OHo6dd4cZnPpAtLRh2Bdm8dfzJ1+U0lYsO8PlGIiim4/&#10;GMkkIUABoiLoUuzCMQugRxqqgXZEcYmJo2ExGEwLsVCR3U3AqTACiZUVMdeFBHCw+SDmddDoMdwq&#10;9kxkVDb7RktdOOyFkqEPdUy0ZCCCNU3Yp0P8yscUAAQsUyJTQxEEyQ4LERBLvgQeBEYV2FkPwUrY&#10;NxRP+k4xmScwxeKKQDF4dEzJB5KZRBSz4STwZooxuQV7AmmDJfCQgEOIMZbGZIOTaitnRQ4YGLww&#10;kARzO6BlzGwk6UQaL4kAuDQwkRAAF4ovSTOWAEAcAmKEbblqjvMTJGAIGTESh+QKS8CQywmBKabb&#10;BoIu1yAGCZikAwAjsREIiYPSoj+rdPGYjRJIkcmqg99YUi2QZnJEMc7lQ+8L5h2CrYclE+jZdCKl&#10;oyKFTA1H5gWMFKLp+0CAcYUROSKsN8cP4RVgcoNQcloiQA5U7c/KJJLxHqvpiiFC2SOyBDyqM9Io&#10;dX+3JwjVk3Oal2pegAAYfNXpkcigWMdiogZ/NC4TzEeSqsx8JDG6MTGR2FehVb3gRIg1HSX9KyeB&#10;qK4B2XUSjsiCCwMf5IBJaIqLQjJBWWweJtVdiH71HDRMTAB0ejYJhQGQZlFYI4QDFUKCEkTDbpGd&#10;05BCoGRHCDFkg0HOwU3qZZn+BBiBwRo3DgiyopAyiiQ4BNkUSBYPgAjsEiEJi2WAs0H4m4/pmp/A&#10;YkJEZjpcs4ZL8wgYzDUYAYXQUTexUOFv4sPF0dE2sEFhbB7TBUr9wjcrjn18TAp9yCIsGJTkhDFi&#10;ozCkjmxkdIHC8hVxKbMoqOMLOKOk4clQchQGT+E8Djw5FCH6gRg3R/s0iCCxges1gSAJ5Q+0BkI6&#10;BYJuuf6LCM0JkmWf6jAJcBLh1QILUKh0/OifC4NRgQBjJfSmGEikfPI76YIRXkQAGEsHgsBmoZPz&#10;onY9anWMmqGESSalm+9EcUw1cEUKY+nQphKiMiujqiYBf5aIzTIOoIlkBQFjwZv4Z4NgxCb4j/jJ&#10;vRSSCJ2TghRYrWfUXvuSyQXLMNAGSfMxROTJIDYZAAwA+h+pwLB9I+A26QbuUkiTlXFlMwRUxCNA&#10;RBQHdENaY/JXHCuOF/hIGrQJQDdCgIKYVJQTNjIEHKqP5KP4/wAIYKwB6cyMQBIcy4nROZPifdyJ&#10;mZzjgUTDaX16aABYyRuRg5JUrktndUeVAQYMAP4g4nQa/oBHdVSAMiCjEkMfQ9M21Ad41U54thOA&#10;BKTDk9wQDpsMWeqetTlLgjPdCMhrZBPoGZElt5BEEFii0ScdoahBVQOCC4I26qwjKJAyLpJgBygQ&#10;Ryf5SI5MpkBOUSBJy6TprKD4RWec7I64KN3+hd8+R1/SOYWCYyKbIhf6igdgGeWQXQq27H6KPbp/&#10;xVYpjC5njolB9JokA5konZxUN3cgQm4Duc/4x7DPAUDBu4jEDIAxDhOkij0DghWRLlzNO8YYdu2q&#10;tePdgotU6hD8W9EmXgnM5xJmoAxRzlPhEZkmlynnkQ15QKCiQHj4ZpyaCpM7WK/MpZnsUCSfCFps&#10;rjgq44KNxsiCb4WZ7lHftLIukEYcmov8mrwtAzqQYSEQXjoQkPZAl1QAi7GYtJ/Qp4QfToQ48qIy&#10;K6OmSLU+1ABRllkH0hN4W4f5El+14HQHYVAAJgKjQXoIILGfRUyR9ggCzjiHtuhEsJouB2p90/Bi&#10;yUYWJlkZfigIanq2CHCQZaECjAr+h5RQUExFP5Z9ZLPSpRSCEgQHdg3DSyekgRUCSEwD9xZv7z+q&#10;ihg9aHRIE3fqrIkERXhBYLw5+XsiAVM1myfbGZYKABZkRIBzJEcbCsAvMQf8rxbSiFkHdHgthM8A&#10;Qv8AWTVEIGDpEL80j8FmIp/ZEO5UaLmq9C2VygkD5kADxQ8/SL3B5RE7FXC2CLElZTur/KMzDNEh&#10;VBh0FdwjL8piOSWUajPhFabjVkZTiY7YZ+l4CAbxHyXvTe5QhnDRidCN519jEHE5L/HhE5Jgkp7u&#10;pV+kdl5YB/mN/iNQJmmhIp5o00ADoTBgIkahN1hQJHoNNxUqLpAZwcvKCFTF5MLIS8hgVw6sfj5e&#10;cELZ67n+ydVQ3yblHKfGolQs9/AIKLOKm6PSC9BRRYAAswxISThvlAeUUC+ajA1E4JApkFIK9MeM&#10;2X+lp9BroyaHBB/4jsYImOyEOnRgwbk71zQet9GqaafhVnOQS3YEz9cQJgAPIipJDkh4b9DV9TQJ&#10;sxlMplGzIUvnLOjF9SkFOQU2Z/nGbo7KvlL9rdCKRVJibMI3C5ROGn1HQ/EWYVA/ixP5dO7oGYMQ&#10;dQppuBPAh/wmT1I8CaB2T/Sts3AX5K6j7wADNd9qJEmIn5UCeIEtBOSKLNAMWeRGGmYAplah1gKW&#10;3DM0G6IIEg0esiw/EXGVUIjOTEnDOqAxc6BUn4DOMiBIpwjwgBZIUZuctNRlQ4UxUoqZQO6l9wWC&#10;5xPuSj9p28HTyOynhkxUUJXnp/hRxZPsyg1kUCfUZJmU8rQkFS3SHNu4/wDAOBoAgp2Ea9YRC0gR&#10;RNFjrJ3T19MdVBI++ltim8aCmRtMI5CHdewt/iJ7ACFTcw6GR3inDL/FXOw9Uy5UGZHzjlThvWdZ&#10;KA3IpmunwYBhQhILTLUTDEd0TJrIQ+5BibN/0VtMh/VSAWA6F/JAZr8lZ1PaGiDhgLOLmjJhSfBz&#10;J4yTH9ExZCdTP1gc5jdf1QAzg+HdEcBLummrjS66KkxcT+i9ugQiyvmpthEOY3JQ9UFGggBRjO0Q&#10;SWmWg6I7h8Jr+iGDgzUUPDJwlNTlOpAIaAAH/DeWEBCQOhTPryiRoMxUJmzLqmLNNEEmGIoegoZC&#10;MLgjdUWmu4PMiqtWB4Xt1FF9WAtlKdwgyMMDfkTwhg6RBT1gBuvqI6DCEv8APoiGfa4lNEcNQxLp&#10;QRhWidb/ANxC5K5f3oXkt+wunSYsxZ/xC0oR9xJRxWRiOTEBlAGzYhyZI6GaBUtAnSShqVkh3VGC&#10;A4cDMphvtQIkja8CTcMpd5ZjmSn2aYwGwUJg7nkEDCCdh+py0UMsQCSwOSm3zRNUBZaPoVKcfNDq&#10;hso8gE2M0R/xiPRkahP2hKIMGCkQmPRiCxnKRCFVsxNdoaasek/enoxazKS0RqFd0n5rMjyhos1w&#10;eRGS5E3MC2wOUAFXtIVAGAJkmCCXhDoIg8Rj3QsjFwm/ID7CmVrswS0RC2neHuDgYc4F+ECQo+Ud&#10;2ccGmRwfxX2+8CKGqdZi3dAn7sQkkZIJIhWWLaIUPjA1r6Juxgya/odHcAmh/MTRwdgJlOGpUMiD&#10;1KaS1tUgdZlM/wDJedEqTwp9inZfGjPuUuVAqnmRNRX7CJDDHI9DuSDmFAjDDAgY98BZAAkHAFPG&#10;PBBngiHpH8A69/hKNaHQAAfKBNzBAohy5dc6kL+nFBiZOT2BA+iE/wDVgTelsgBniFVQdE/fJ7fq&#10;C/RtZJh6/AGGXCHQo08qgIgwnHOhZgjAYJAYDjADgMiDNADVHykQmHOQUR+8o29mTwcdGk3K2J1H&#10;pT8Js0ChAN/yy4E1CnJ8PSKJjxUIXdWQTD4tygBMBQBgp9BSegGdO3VNp1HCKyLZhuRmt6WeD4M1&#10;CZCkyURaqVz7Sdg+U2gAzyAEmYZujxBMA3gw5YKIgNL0PisMbN3Ux7KdumdpvREnsoGgjyiQDmAT&#10;r49yvAG0PnGkAEyMHpFCQYqD/ns8CnFn3E7TlFGo2YikwXURsYsUQCo4Xs4ELEJsk1NRHx8Lq3Co&#10;VLusMyUb/VF6mkB4wCsAyBQFhFz1zY1MB3RMR2RLObOJAAJoQupzmih6OciCABeUEzMG8mOPP/pt&#10;1XFMZ1AprjIiOyFCswm8KMo5vZQoCXiE3AXPh4CFOaQYiOsF9cF14oPl7cgX2wWRkRNIqdk+EjBp&#10;AuZQN5aAUXRzERlZhL+UXihsHdeAjCaosf8AXYGaiDYKh7HIxIu2uBPyJZgt4UPhb1R3jU4etZAH&#10;1k+DKfbUKbIJqxoSjTI7r2wvdC90L3whnnugKs6kqTcCl20CbAA+smX1tdUd41CoW1PyOYT+UTbT&#10;AoWwyES8oSgADD/uAJgUcc5qJPbFZaXui7lsbyhCKQUTl5XeVQGf0JCOktCvBEiaWpIG/uVjwVY8&#10;FEX9yIa2hYEStepZGS+oldhVIGZw8IxLxaos4bH8LJHapzbFRAP5qAsMP/BjmXF1EHvpJR3eHVBo&#10;m3dIWYNCCpusZEbkRz4irJ4Vk8J+XEVMRuUnWqgakFNu6SqQR5/GUbe+k0KZAW/4n//aAAwDAQAC&#10;AAMAAAAQ8888888888888884IWQk22Oyc4aOw88888888888888888888888888888AMQCplwhjB&#10;iBJcFWwAA8888888888888888888888880CcbISAAAAAAAmAAAi0CIq688888888888888888888&#10;gginRAACABbebfyVjPDKAAgqysS88888888888888888CWjBAAMP4vNUL2MfFPLHnGPAAzHmO888&#10;888888888888MsNQAAARgKXNVzPAuswtharOqAAQVyF8888888888888P6vCAAXFASSxajThASiy&#10;gnE3oJALACYYl88888888888AyHAAAC/IJSCJC/3OPOqmKNV/mAVzJJA9Yl888888888WkeAAAd0&#10;88bIkxlv+OfO+/8ALfCwACYLYSgeFivPPPPPPJBtQgAFXvPPOp53/wD/AP8A/wD/AP8A/wC+t+8k&#10;OAPcdvqWZLzzzzzwA+oAAMfzzzjT/wD/AP8A/wD/AP8A/wD/AP8A/wD/AL1pgSQEAQEN6PPPPPPH&#10;qkaCn/PPPLX/AP8A/wD/AP8A/wD/AP8A/wD/AP8A/wD29NN6ywQgNxtPPPPAjwNvNnvPPTsbLVv/&#10;AP8A/wD/AP8A/wD/AP8A/wD/AP8AtQggfKWAAWO888E8hFV8/wDPPLe0/PA//wD/AP8A/wD/AP8A&#10;/wD/AP8A/wD/APZzhtjTAAAIA888RAQ8888888Mc85320ww90z8y8496007/ADzQAACyQIoPPHGQ&#10;CvPPPPPPPOuJTkrkLjjhK6xrDHmKsseG4mdAaAMMPHIogIfPMvPPPO1v61PPKnrvPPPPPFEW5RPK&#10;i3AClGQBshAqAEbQok/vfMjP/wCpTxbhCbpzzzzxicIdnyq92EBAmkDGoY0BBey/x92wVT/+pQb5&#10;rYzX7zyWHJnqrTyr/wCLPeSkAsKE7AA388CX885+/wD6lIeviunGIvDNHkeefPKv/bJA94QHZAAQ&#10;AFfPDB/PIP8A/wDqUAG6+sKm4+zjrj8888q/+DAJKMABsijAAE98+C880/8A/wCpRAqQNqArz2nz&#10;zzzzzyr/AKaU/BTAU0qrAAf28u187U//AP6lPAtGoriPPdsGfPPPPKv/AD0Cb5EBGp4sAAV7zsTh&#10;T/8A/wD6lPPBAIEvPL5TjiPPPPKv7ogAAAABVgIQAB/MKN/n/wD/AP8A6lugkHFrFOCmvDvEmOtq&#10;v/owAAAAAdPLwAFP5KF6P/8A/wD/AKVMzTTTTS8QxzTTTXQpoP7uwAAAABBOsQAAFyrHD/8A/wD/&#10;APzP/wDrP/8A/wD/AH33/wD/AP8A/wD/ADP4QgAAAANQolAAANnfK3f/AP8A/wD/AOiLAf8A/wD/&#10;AP8A/wClf/8A/wD/AP8A/t0kAAAAAXKQ4oABGHz6igkU0EplwcIoM4BGt5v8so8TEbOceGIABJYC&#10;wykAF7VyrW3+tfxfzznyCm3nuPyj/RvzeBh37bxwAAhDzxDsARen/irkE+xcMr9RSww65S05L9Py&#10;57VTp4BvsAB9jzzQ4MBapxq8Whf9+QnxWi9Wj+K4yr8CcODGKv8AACNAF4o888ULAV/el90AYRYc&#10;j6B58Vw9WTsO/gZo3Il/e0eeinC8888oiPD9AWdKt459pW8958Vps/Ujq/8AFbFfKdevNPQytPPP&#10;PPKNg94wk400Y5Bz/wA0+5170y9x799/eEeG8dKqvtDzzzzzxhKUIAACpwBACJPX/wD/AP8A/wD/&#10;AP8A/uGI6EAB2UkALmYTzzzzzzybDgAAfYMYADHUVnn7TPzbC0HiIAACXSkAC8wLzzzzzzzzzbZ4&#10;BDFnFo0ABHLtPb3ecTLEAAAGBcw0Ct7HzzzzzzzzzzzfZApEIEAEMAAAAAAAAAgAA/u8rICkLdaP&#10;zzzzzzzzzzzzxZSU5OhnCMgQEAoAAaMMGC6vcDqs7WSHzzzzzzzzzzzzzzyZLCMAKyfcH/n5GuOc&#10;UqnunRQAeeq7zzzzzzzzzzzzzzzzzLy6usABIQjTh11yypGFWckVOoATzzzzzzzzzzzzzzzzzzzx&#10;Tiqk0pCKGDITvMJIIYmtwbzzzzzzzzzzzzzzzzzzzzzzzzxZQgLhGskME813kRbDzDzzzzzzzzzz&#10;zzzzzzzzzzzzzzzzzzwAZKTAI4ZCKpLzzzzzzzzzzzzzzzzz/8QAJxEBAAIBBAEEAgMBAQAAAAAA&#10;AQARIRAgMUFhMEBRcaGxgZHB0VD/2gAIAQMBAT8Q9jWy5cvZX/gVpeix+Mz4IegIz8kJnYE+aG82&#10;aPXpXvLnN4vB9CI+lRat2O0JTBnN5fubmEVswGBs4WMMFJwlCXuVUGdIlycRi85ZiOi2YByTCKmX&#10;7YayYrA14pD5cShgW2KEYg4PEGLHlDw8sWhEng0g/wBEGASwmdGuOyIfZ7TCmWWw2OgS2llUoIWR&#10;RLAxKU5dLFHzGY5TMN6lyasAY4hl2RUCGBrbCY1w+z4t5dgE5Tp9+lYMF2SwGIbTgpFvVTzLERa4&#10;ATkEKwy+kkMvhjMoEFH7hoNexpybMWdEMOMibBK8skSNkXtXGaNz4pBQJ1A+s8aL9YrqMh8hjVCo&#10;ShQqA9edDcBsCuZHKdOD2XwCcI6xpnwCZvOKVcQ3CK8RfuLdy0q7gfcB5juEDVzM3jOCY2DWiod0&#10;oAh8UvK6jX2epjjli3l1BnKUc7Lgu2ctOGx6nyycdM1iyhE7/ECT+4MXJADx8OUsjiYp5PRISQc6&#10;hfmZb3azng9g5iKVDeeJbWgFpEiqIPt6haDQjAz9AZh3BD7ATlgaBtYiyW/YsQfkkR00YFlp8SSj&#10;YraMq4Yb7ntozdASo7QoAjrYGXlzZYRRJuFMb+wkVkHxGLT1KU0fWbcQU2NXjSoXJuZhHBFEdwt2&#10;/wBu6UOtX2J4XJEUBgAVkyxGuAeGGwlvpE169CSDWKGMFUleCCdbCdgj1FHMfgQfR88YsU+oo50p&#10;bTCuTXjUNlyzGlPLsyGkvRR7QTC5sZgIx6BFCABRsQoWxqjTqwozDLTMyxh2yUQrCsStlGlS7Lpg&#10;CBhBnBNDgztZuNlacXq8kMtaFxHX8KzhKfol1r8T8zD+tAI0BpQEDVA0NSakYF/U5lctz1Ae1cAB&#10;Nb2y5+NeD1bQ4Ck+JTnk/P7hApTxCrzwPcbTy2bMvcVX1CR4LebENQrrW1hK6/Otj1foAwSwrlgF&#10;ScQyXbcFvCa8G+tgW1KgXK4/1joZzUo1kpxBxVOnB/KRKJ/ZAQrY5dneo+0R7CJa4gZYppW1+PRT&#10;FUn1XXxBL7VwaGlaVtohPmhBgWjwxmfw1UOCfv8AVRVXe3prLICpbggW6fzD6/CK9oixNb663bEl&#10;9j2cHpmFCMxE9sEVcVW3fujLlooQ8LUWqZuhneoCoPWzg2u38CcP16XiIb0DPGtTMpR8dOKEZy6q&#10;vuJYvg0FDwxZDK6K25jqtnB6X4EC8D/sstef1iV2vH6z6Hyn4ro9RZEdS4DTBpwQ2yqSv6DURF++&#10;Hg9Jk9Yj1sf4ngP6ngP6ly4b/MR1uOKGgxdXSRX9WvlB0luLt4Pa5sylbhbd6O3mH4v7NKaVG5xe&#10;1Rd5X6AQlt/jY7nWHh0M5X58brS0tBqDTlpaWi4sv8S/xHm0tLS0tLS0vStR9C3V3+dDaTZrVNeq&#10;MxvpCeUeinZCtghqij0QZeojvvfa6OzC2LprRThIKpgc0RBhXOiFbnf1M+AQ8OGHkmTC4Rbmht+d&#10;yo1opiYaDKzlYYiXQNSrAUVOiPUyRylzgRQmxA2ZjTWtzMHDAlxFC4EQBiZdufvf3PwGfk/80/NZ&#10;+Q0/blCHjx11OtqGvEy62kbPOn4EFHyzvc6VCH1HJyMrCxBG3YczskttV7mMOx4Jn5xEeRB4WL8d&#10;YogahKRHPMYuDCwSrpVafzhE1RqoWDMCLoR8HzLvhB/sXSRZlOjSjx+pSIrtwz4SMvcVrC+khFFu&#10;8WtPLsZgHDsy7LPyf8mEcqBgw0CaXiljOG96ENJvJIxB+OoB1upaJzES+o53CbNW4IYvST8QhmXG&#10;k1n/AB1+/F0etmWmUcENpLjtpfN+mT7IjQCTDQQF+SO+FLDBQsZENlGjU5qLAEYICaAYCFawA5o0&#10;IUD0D9IvcKYCE6IeFh2/mMFFWgRCcUu4I5cSgXLvZh/DLJDYwp1XRwIy6obHeiOONBzan7cdJ2iC&#10;ouEnkVZ+L/zYT5hlKQbPQlCDBEMrTigEgXy2ZVwQ3kJIV6QJUvrVCYOdy4ULpTpRuUVR0RwsKvRo&#10;Vw8iLXs0G9p5zatCfUhL0QBhyxFphyDMVQikahqrQh0zQcREhYNKiZnK2GMH0c0ckRGnYwSyxmzQ&#10;zbMXiwbM+WxK9IXOWxDsTEZsRt1xUtl5BYxAooNAvBM88vqeZagIWHRwp715dMXjKO+Y7hgYT6ng&#10;lorqD9QXmG5ZRXxMfnOQbD8ao3F/sXlmm9soUEWjXFkMOaAa0NWbdTlMx0EdxPEeFEOsB3AQ4LEd&#10;t3srTrMFQVM5EWxfHnTg9h+cxRh1ABizxky1KhGU/VNuhKSOBtFL0LewrTBeD2bcoYZXCXAhxRDV&#10;Jknx6Iw6Ugcypj6yK7CBJVa4jqOSYjTbTvcIsM/MxThh9LFJK4TOuX2glEzeZqA6iWKHGdHUuZkh&#10;gJbJZsjyxchjM4MQmzZwMB1LZyYml7jU8WAZcwnTTPYEEo9remUGZkMjRu4vaZYIn1HRCDxEZSlC&#10;WKkQw5jKk+xShEDHKGBYgtnMYE4RbpfuKnE4vL3YSLmIMBJ8EWyEVkWrdMF5c4vK95elaDP4xA6h&#10;6EjPxwmdqT5oHznQatL/APAvbW2/Zf/EACQRAQACAwACAgMBAQEBAAAAAAEAERAhMSBBUWEwQKGx&#10;cYHx/9oACAECAQE/EP0OUT3Ge1xU8J9c+mfXLemL3s9RnaP3uGhG1h2cREGD8DzBBIAgTjDk7U4L&#10;9ngwi4A0Ir3Phi3zA0WKjwU5PlincB0IRf6wQK0QSA6QF24z4cuNN1LDFAhoiCGOLtiIF7xYaNeD&#10;E2W4ekC7lEaf0lKjVF+iO5cNH64oClNCycQdpGlOCEoPzEsRNMVAOEZQIJYnGZchd51RSv0DbvIJ&#10;DfvsUtvg2g6zdnHdPUUR5KgQOLLimWkobUy1TF3/ADKgQB+kv15EgsGN3kKbJt+GAwTc5+boeYB6&#10;Tw2fKJWKqf8AZSulRbbmhXk6uULgLHYYhlQLJrqFLbDYqJ7TM+pwDoOfkt28wD0eChvFttnqlKw6&#10;txHkGgfbg+ifRPojJ9USijsFGyHKSAGJAEBqBHViI049GALFnPxNQgQfUfgArp8R+IZ2M6Eb2BgD&#10;1KfEpKfEU9RWC8jHEN5H8Ex3UrI6IQTkWlORhgUhrH4AVomov334WTgOeAuODAflA6cN5Ammew1D&#10;XoMQk/TAJNxGws4fvuaiiNPnUQ3SKW3IXLNHPGn9AWbi7TFjsITfqCcexjYwGmyXKy4p5kqUl7C1&#10;MMFU8TP9ICEWTYPnefEM9motrxSxWhovEYitvHRhzcvwWHRCop1je2HU/QMUxFC9gXL+orWUoMGj&#10;4UUUAJawW1lEVngBMaA5tf8ARAyzTGjTC9TAFCOrc0xcKlnlqVLlxGhfwBQq53IATgcH/wAMv8sO&#10;/tyrsBwVR4z39yfYZ90Bwt0l5eVqE9rl1hUk2gPDvV+MXgnxqasRJ1zThF/cV9y0tloD3GcV9k9J&#10;F+uRbXEbIPnlXhAp8kQjRS9H9ePVTmrTG8GserL0pNKHaZ1LxDKvPFzEJoMv/dyC8ifU6x5pdYll&#10;wbiWvUqXP6skF5eFA2ocS6lehrFTc2otCbbLsh1qXDXpEvgKlQf2eD/3cdWhHhrFvWcxho6PzEdP&#10;jVCKN8RquoikpRU/qyaVho1CBYTalKnERYqg0mbsrxQUFiarO/hVyAVCpZ7D4P8A3YyAlDxIWby3&#10;tqPF8PC9MsTFRCwIxjdUrE9nhP6smsMNQoSUiChFaYU6skFzPZlbE1ypCUh4P/dmi+BKhUl7bjFM&#10;VSyH7hCjBSmOrLOtEt2wnbsaKrcFAx/Vk2SGhhk3yUblDRiJg98OhPA9XL2JUH4Cf+7NlPkh34wv&#10;GGoInWURAoIVpiXkRwAFHkf1ZItZDg+iAPRk2KcvArA6ZdGbMlC8T/3ZSQD4LDpe4SpEJIOe4y/+&#10;GOH4D+rJ4Z2wJCpSxkd/HHOdOFRhbc2qfE/93AV64tD0l0miJAws7xwl71FK8f8AV4E6YNtshNU0&#10;nDJ1m48Q646h1Yq/J/7ueynyAw+lFXblqyBcyoHg/wBWTwzp5nebF8Ttm1CVR5wYXX5ZeDYL4ifH&#10;9l//AKivj+xyLIN3Flvj+y3x/Yv4j8EWS8KXfOSqX4A1bCA54dp7MO4u8q42DhJPun3T7p90+6Dw&#10;w9zsOU9LPun3T7p90+6PYkAbGHYYoktB5HuHdkeKO2FtubzzUlIm0uAUlJSWFWVCobVikpKSkpKS&#10;mVtY78gnVnbJV4DsyLGpWnneM5IlEW58zCNXf4bVUbN+V0GkSlZpQaRn1nQwbESEbxIqpJp0hiif&#10;XOYlgYnyqoK1UVpIPJB7J9cZqBclxEHkwxSRGTkS0EuSEtJAqCAxWiLIk0wR3ybQm1Fq573ZGtPU&#10;JwQRasUYTvM4To/54Kkp7T1iPIg3Klxy47yghww63ZbWKrBVNSYjOWfd4N2ipc+2EU57sFgjVOol&#10;YdIaXLoipi0ESS6x3XG9IUi2jLGbKoao62IcQKkpJW9y5QqoSjlPdLQmoso+PNyTSAzRRYAlL4V2&#10;xuUr5joZ3nTIC4zhOktTOKyaPJvIFKJRO9MwtIrvOmNVgM5TsnKd5Xi2KhUs/AdqKW8eri7GCwRU&#10;WUuCoHYneGoQ4nBX84ykRMhEWBuMVUtKBo7A3YO0gUE3MNMjCsvIVCeqUw3uS9zCaMHzQkFbHOcI&#10;LMdW4R1RPU9YBT7x850yjZJZmD1wioh0YXPHeWSLZFXDQwiqo94irm1ip5hLiFz4RDTgOIMi04pl&#10;DmKoBuoG0WLhcgjbGCVEaS/IdDNpCwiMLioC2YRtlXrzoilnyCNpYRs2wQ8zbolykqKeYo2SkX57&#10;8bSXY59YQ2Q3s4sRFn4wR1YZyKW3KqNc0LzQVy/Pc1FVbfwJQhQbdmXVGOBLnDpOX4hvYxtQ/YuB&#10;Pc+3B9sQ9xOE8jO1DOR+vDe0Y3vwC9jCkNY/Fcp5K0PYYaph5InbFdnWApBy5EcgUD7IR+yfZPsy&#10;JaKe+IrPfgBfLox7HCLlHPycjyFB7zwkVj2wH1jihfypp6k9QpF2AQheRvvslN4FG3AOA5+ZtHkA&#10;lv32KGmOrJchcFg3Kr0IR3qXkbYuEf8AH8XVEF96xRejUVCwvVZ2eoknkb04wSYkdE367BIJqc/Q&#10;QuLKfQo5loujrNm9y6RyButMYDLbzZYOggEoFpoJfEVnDFey9bYml5H1aGPtDSw7C/RNUcv9IKbI&#10;LgQqaMQwvanQNsAnCRoiA33FtQmJuAho3NSZVS5SGz2QiC6lzhmXNGDAJqFVt/WUdUC7UU5nwxPI&#10;Tgsq9lCosH/o8NC+T5YrzBNqFftAuihcGO9xhDBHkCB82GBHuMcXBOq/e5TPdJ62XC3kXe598+6U&#10;9i5etnqk7T+j/8QAKxABAAIABAUEAgMBAQEAAAAAAQARITFBURBhcZGhIIGx8DDxQMHR4VBg/9oA&#10;CAEBAAE/EP8Aw+fjmDzD0JaJXiYB7KGMK6wPxDafWH54SAYTMvNWJ5XE8fAwieGsTCYl40ECK60H&#10;xAFdYPlc8U0kkNpXXmcwnMHj/wCDVDPNVBLPA9O8dZ0TSyNoEh7uCFFkW02ykQHWnBN+6nxEl9YH&#10;5g44eVL/AJn18/eGU93/AHh/zp+ui+f1ec+jH7zN/Sh0cKF9cPhCbB5h8ywADWrHJgTTDu7YUVRs&#10;RIpPqdnMU8n3gxpyUI/+1jwfOBmrRG1R89LjcpG/05jAbJkxdoFohqQ9iUDutBMtN4X5nJuBQ3tK&#10;mKzwHhA8U6L8JlvVs8IRjpybMQ1Yhr/Z1i/JCZ71zB8D638p4b1g2I8OSxC+UxzdQvxEY7KAzkjG&#10;d2Y9PM2KXEjuRSck53BLy/MFsYgTE/8AX6gX4vQmIr2xE7obIZEHzJylFZN0qXrVXahs70A8cMzX&#10;bE9jGYKxyKPMwtm6X/UzFPKQ3fXJ/K/fUIit8lJFSEb2fm4VZPYeJgrm109nHgh2HA8zBfnd9jLd&#10;SbpqjbNilhO1vb6ywlL3e8bhVvidT/06Rl5nQJlg1YD2zO4c5R8Q1SqRvNJVlHQCWwoM2XeC81LA&#10;7uWlrbNDXZ+Y9DWlYnkpD8FFTGp8EUYnqpjD3ihZLHKIkXQGXulN0l1Ulkk4UpUHRWH2JhpPI6x/&#10;57Ev1JtBdV+yMQ2dssxobldksgAycPTLAQAGRL0jpqe0StKdkO5qHt/BdoVMfm0rvXva8gmkdLMn&#10;Z/ElY3c9ogeE+0tGsrUPaIFFjnMVQ0sXXLMBe+1TH9KkJL69ur3EIv8Aqv8AywVKCUpMp+XG+hV5&#10;dBpBGFasHFcq9LDHAJYe93sjax7jviRiZq2v4wiURUtRgQ1IMaaucHNpUxxNrMLEGb1hZXM8VdQw&#10;KjGtuwejgBtKFHKoxcVt92xpQegeS4GwsqjFXCQQ9QIBhusqYgFEsxQ3Lm5PxAnQZI0kqXPtYykt&#10;vJ7IJpKkX6OD1hDs3GkAEba8k1lIDJD44Ya0WP8A5GHCu86ZL8Ok3ki1BC4BoyAwCoMAJXLFliL2&#10;iyvLePq/gRMigLVht9OD2sgNt7iT38H+IPrD/YEWqh3J2SD7Dan1NVnLAeU+uejCkGlAMTKTBwIB&#10;S1d0Dd6CEMXvknzjXJ5OqkkbKhDeOOSGoqkdEYBeyPLmUGmm1ucvPBoBw4EFJ+5JbNQjgzUxIgR1&#10;AWsbjGgj+BU5zcHRhzdOAPaOhCpHESXgHzUmhDpHNjD89J7ZAuuf+MnoHm9TglxGJXbu2gA2sz6j&#10;F4jqyrbvc/SJmUbVbX1hfLFXoZpkvBRCsBiYX/uShGAHazCLvC1YCrlApQONdZqeapi32VsbZ3jk&#10;O/JP3vAZTeZP31LOQIM9y9kZqjd2ShC4IOmsr9S1ssATgWItxQEn32gpKHFSrisYzwF/MsrC9JjV&#10;fXp4eRMlzYbf7rDQpGAas4JpkWheB+BAdEbE0jAT2PrCIl1I7Frsk3GYhNsdtMcS6qSKLyGT0P8A&#10;ww+NbUBEHZLI6ceyVHtZUnM5vQlARel965e8WV5HQ9SdQFugN10g+EGdb98mWpuEWWTFFZ1ckP2u&#10;hvWuTKgNmwpyAS5qolBCUkrPmM94zukQDNs2rVHMANsNXe68HPQ0HYi5I7ojBGt3hKmzZP2LphDZ&#10;j7ER1BT3SIpHMaeFh5g9AkbR76CUrRixQS/eovzYQuS7qTdWZ36cpokxdGpCvjcvN/pFYXEqAX9A&#10;t2UTf0ewYuM+wj2MAWEPcPUBZsb9SJUtP+qVqSqOYyOpFEtWCSKvyOb14XkLVY/+AIY8AZmwTG5X&#10;Zvl3eAGLwRnQIkQzELe7JX4vwNQDUumf2AjQ3hxHTEQ9MxBdYwrafkOZAT7YNng3zY918w/XIubO&#10;1MXYhUuEkLyWRYEYByEoTDBAq9DAw2qcHVAaICLRQdQIB3LEdEKMiABKKA1gQYbB5mMcEvhliF2E&#10;THD7myMJOIxqzLRR8iO2dZYaTmXM81EWGIG2XBqaZ6LeIS1+tI8aat5s8Ybmvbj/ALUNgU7X1YsJ&#10;uA9+pncN/pTf5Zo9/sZdAISr1fc/YEtIRYaeRlCcb3Q+KFEhALkC/WYmtyRdMgkwaL/Q5ivwvbS/&#10;aufMhzRCZmyfzrGdfHlLYLllnYga19avLA/cuHyy6qKGSwZf4hMxM1bZfP2yMj7qZaE1ykhjgHRp&#10;gXBcyU9Qn4WEyorvM/dCpr+jP1cpmvm+4ZX60FywSoCFi/QZG9Isrc33JZoPXyKTW+HHcxRnVNq6&#10;8HYwgRZ6EsOrZVL7yEEdweYC5CiLswRKDIAUDQDQjQbrw78cxYbugbjYwD77uZUA9KggT28DdT5S&#10;VC/JYyuA5lDQTF28iGlBdkFqxlcKOowq0v8AaUBZTIX2bh+DL31YYn9JEMVnFFNiMNXLGjEnydhL&#10;ddbH+ZgE66UW12wbBoRk7ma/MwaYgCgIU0bOnVEDstXN9QsFlHYIqGgaRKT1AAwwft/0Y6C1/rPw&#10;8B5/vTLC93sSioW7x5m4sZi7jEfSNddMJW7vaQczwAoHOJ5op9No5uxKpvZXFLg1mEFWMEiQ2AuG&#10;vAITPqB4eczJv0mW0DTEvp7gH+hgoXhwB/5eADIky39ovzSgH0MT2h3piimJXPm8XY2QFryDqwrw&#10;FZxyd3J9Lt3YI0kwIaZp0wARVBYkRTzdbnIjvKc+TuS4lD6XM/lYUR1uI9JN3/RsRFW5mz5nlABU&#10;MAhURyl4nOKpVVbV9bdXNwQ2hkwBO1hZh19OtHd8AiOQoNbhD2Yp+I4PLSITIliaMvB5so7Qttv5&#10;q9DZhsB/aFkvshqcITsA8uoQjt7qQ5ErBeaaueiS3jZb06AyWEUGqOuFCoyq2rrxFwpcM0D42WD2&#10;Y45KTLRl+cUIhoGkdPQKIGkjPZj4dDziAiWOZEd9mmjpl4JLYV7f5n8hBofX2onNXsNAlvCePlGG&#10;AyCX4mMB05H4CwQKx3i64UXTK4VY4ReL0QRyZz6/RUSpk5DUYDPWuN64kTMRtVtfSpSfMZkdW4Ri&#10;/T7+UKYuB8Vogc+uf+w3/wBucd/9ucTl03+0+Ekxhh+onkfv/UzandEJ0jzD1GBzO10XSTRUyF7H&#10;AxVTatJ0yDL7Bq6jgCq+14HZ9BagWvKHOFtcvS0AVALOLaY6MVCsl8OnRH2hMGPcfTcwfLVcmUbE&#10;s70JIiJNmzydyE6cLq/xqgNkhnoCY8xwPLaIKYJ1W8AFQwCXOSYFpyc4YPrvFCiEGxAavoIHQNNI&#10;xBtNW3qBUAq5BKtXebQWPIcCBiM0beYKDQnvwrhj6a4e8CoWO8FU60beJfLO2FG1ecbREQomY8Fv&#10;hcfFAYiCxV8tfMZkGfV9CwYs65rfKby6bFxSFD1MRqHpkgwgMNRqI13Jt3u9OKionGZQzg3yiCiW&#10;OCRsdfB17kaesBctZTSKCZ6i/iDxWyYIzx3hvlKyq+p2wLAgCgCU8Q4D4nP8BdSKALVmlxJmQfEq&#10;0bV9Iw5mOWxMVe+LfQ8ecMOh1ZuL2yCU/sPlFhygFqiZwzsNwDvFEZ5q2aM6CZh7bFs190/YM/fM&#10;CyH3TIPebmiOoQeZ6WRfgEZhQB2wQa1ZPbgNT+6YPeDoveJy3Clro+u5Cf3K8kO2lNHkiVJ1QOuq&#10;68KAn0BasEmCzikWB/WxGtsTcrS/Sz2Q+jZ5wIxVGIjK0K+LfvhWyubpuQWYQtT+HfXcNZbMuOHR&#10;Tq8+g16sOhJYcu6Khaq2r6wgAq4AQmAX+4y+/wC19dw4sU5kw8xnlHVhZ0Co+0AlygFBGo+IGrMJ&#10;uuWBMtRyLYtavmv871o+aphbBzKZgZVzxJWsNxuFR+BMxxGXnKAx+0viGhxXv6VIghfZDtNvJS+1&#10;lxLVvC7f3pID0OO9RLtFj4tsrdP6RB2No2n/AK54mGGioiAPRIY7oeRRsoaCcBh6f0Y8wUxnAjIc&#10;ok0EWe3eYM2BLGG5CdVr5Zbf8LKPgjPdjtxteZQVWmWNGCgWPBavqzhZpBYP+hM1R4r4PwPKfC5Q&#10;2uGAoOFEZsastaTqMuyXN/itWuYZQiPQYPYvLU4IDYZBYyyJ7w6MUNmgcV5kFHM3cyKYhpWy5l1Y&#10;GoDwtmy7Pwg/3rogGkYsErXvp5naHbUgMBoMzlEdhqCR9yoSIgqUCaDpWYhCcglOoOsv9WdVCu62&#10;X4tYaMD4cDsxVRONprG0ZmDxBnufwMU5wb/kS32DSlr4ozhRsFrMJjJ+CCZLuPj1ZllhyDY/DXsA&#10;2iuoeZbnzEIzqua/yUBaJkkr/hCVZbjUlSgPYMB0Yu3bEx6HoL9xs07Ex2TcMVyAPAgwppC+157o&#10;WAVrn8KE9Zp0DQDQlHdoR0yax+BjxkCAnC6P/Uy0pLZqhfmCAoCPJR0NImXNJa8NFHDShU6FjAxb&#10;gjPYj3SDSvv/AAL+YLHAIqFlnzpzdOO3SkoJqI8U7P4BJ4+8pYkyAyGx+EFm7ZtnSgBkbIcXrq/z&#10;RCEakoaFsygC8RACnJlAmbosPQVSFI8B6EWI0jB3sohrq/NK6kvI75NEFq0AjinrC2mkn2CqsUJs&#10;7yxcBlb9DVGgk2RakFeEBtcnpDE2lwjnjMoDrs14QUYBfEGS2jB/LS0SxmeuynkcsdMHMTOMvh0f&#10;J+DUzzcshhw0PwiASq0Bmw3yG/jf+C5TnRZvqOZK2jCkDDfy5PQc5gBPXgZD5yF4qJNOybqIpTR1&#10;FzoKg1TR4Lgxs75JUCtRxENtfQC1lLjIYLptew/BVKzH0JiIs3uwssPDVoCD1T1LmweN7/5LeTNy&#10;mtLq2aRk6byYSirjFapMtmhw5gwHDqfuwejAWMW1qZsPAdj8WIi5vy5xAlv/AIQY6JCVHndJV5zl&#10;tFnDygmSZDcmUGmyYLenQABtdg/1K9PPma12pZCdDPu6YGbyIAIasN9nKCVAxNDs5WwGVuYPQgWJ&#10;bz3IsV3CVuAah+WdtyJPY/xmk49aBpsybSRzAwDICVj4l/CcB/Xy3Ucto2Ai7qgAgMAtswhwxtIU&#10;jwyTRPX8VkxMUzXdj5+hoHC//CCoWiZJBogaGLjMqGJZrchkU6JkNzgKhaJiJHogNkEAqn0m9Ac4&#10;uvOZ1zl0hmcHFQciIZXQvkGAKksW1bmrhkb9CHoWj4t/1wwwCKySEc5zzzUu+Tpfix+i0N9BL9W7&#10;5iqpVcjTmswUb6I/BFq6vB5jo3o8UBssTMYFVHaBtE0ovlY2QkPn+AFQC1lwDN/fzSmuxkBLIcsy&#10;uOVBbVceog3YkCheCkiEiYI/+DgE2prwwQYrfSz4NOAoiNJGOoYerMFgPRuow5hXTdMRpfwbBoR+&#10;z6Bay3Am6+s1YQkh2XpWktmcUB0RsTSMwZRtqmLBbzjWH2nH0cRK8D+4T8NT+FX2zFm7Aylhgl4m&#10;f163jiDy/dPQgW/oGox7Sx9xFRLW3X1jKkUBasLkJehFlkyMSyFSjIONzJbmNehOKbElSWE3/hVB&#10;8GTDjhKRA+tzco9RVKzHgGLBz2Y2v11RcHFgQachiuB26ilTyU9dGZNr4ugN10JjbFmi+j/tEDOt&#10;S1fRdiq3y0MvC5hud9nwGGMz8Gb03Gqt684qgFb5aXaWCrvXL0MD+ZvpXlpuh/BjZldtqxOlqteB&#10;YWxFVvEEyR9NNSykSlNv/BFQtExEmQbN585cpuwhqf44qAAprR/ZgjCcaeJuTM0HpI9TnIvkHVjb&#10;nMt99f12JvtyYtFnN0e0qmLzUZBGps6nrvRS/ZI1a+ycyHDAFATFOxrrq4l1Vdo2jHtD8uKHS1Ub&#10;4BbRHs+M50L6V1rCxbV3/wDCIpSpqs5mzECnGcyTzteAabIWGtFn3cyFhPIYSWckUaA2DQ9eUrHr&#10;/gxCCWOjHMVeFfkDtvqoEoM2Nt15MCaAYkDH8Wo30R+LRVdXjf2Fm8vzBlYYI5DZge7bRGUyrQku&#10;c+DkHqrZS1bND/xGuWgIAUyZzNi20MKamL1hjUyAtYBXshWumJGbE+QMxOKE9BsTRhk2TYZyvn+7&#10;ZkTe5wJDpQsTU9I2Fd9ZcGOfNUTK1hliH+enoTIHuzh/GriVi2d7vOKBj4cF6ToLnzAKiG95ARnH&#10;9hmfPoTLpzzm0/uOY3UzbXb/AJOf7Z4KGeFIf2mfTspKlzY7maQb1ZwBUAtdCF1NZdRGtwV/7maP&#10;YT+oX2qI6b7n/OAP+YP+QTIdBPJuX9zypQZhcn+JEK9qGVOpgZ8UC4iop1PRinji6Y5QhOT8J9OL&#10;qeQPVYEtBB5h7uPTBriXWVphZAzKl5EF5h7ehEOf/eFZafchP00eaqXgtvfPTfj/ACHKV2mIxFyI&#10;pOX9IcfoWJKr+o/ibyYTLqYCI8Rz+UWtboaEB0kFmNn0b0GW51/ukzWNPiTjqdPkVCvpRznkf2fL&#10;R/ZPIg39TLd0/wAoZQy/S554oeNoPiZ/O/8AeQi6ZhCOIvsP8Y6BRm5wcI3R7UPCn3EexHFlemdi&#10;Ed4PzniTEyQHQnLO0zTdQnlpU+tl7TOh+jJnl7oTNG0G++ly9hL9BJVdLnxMLd63SImGVFPBq6Sy&#10;aLLE2YBAaDqSw2hvn0PHD8yviDYyHgKy7UkHELNV95Q2NRUWYjYMwrqZsVK4l9GxIrzNYJtgljMJ&#10;qD4DMsd70CRgCq6EzE+imksBpnhRaih9z0GIcj4kZbr/AFfweXSBWY8g9W0r3FyZQiDIajWodfRO&#10;Q+nKWF7cuy0BREwtfVj+HCUKdcSAo2sz5i/gIcDpNXQgCusrk9QEJGpTMJkGFcbQdAEKM0IGEZ32&#10;OXAAnW5tfCpb4BWzqpmVZNEfb7DA4qntEqaIG6+Ef6RbwRSvUiP3V4YPczHsiUsVNWq9FLVl7hLg&#10;bL7cozVOyMaeyB3Hii+jOvhhpWAuaomUhj2SzOCdR4r4GAaYTAeYQyGiTGMcH+BmSXbdgKmUMVmB&#10;coXDj9Pvms+nyjxPz/HJceNQFXYmykyANY8xZalMQ0Vud7zmFBASvNemFUscRMTh9Jz4WeOngowN&#10;SNjCNmmJsw0gKDqTXZ4O5o+hoQ8xdyCiOhGGCQC6CD4hbpY3AOC6iPDQtBQfosjh70YQsL6ICobV&#10;LDmqhnx2+1xN/wCI47Eu18MSrtOjAcXQkSwR6ZlzililGSRaLKVmegex5AVKMcMtb/EbBh0XPbiq&#10;2tr6Pp981n1+U+J+fVy40xH2mD84AO7HS97/AAjdF3mjLdkavMOOI4ifkWnupUXq32tJZCAFGMoH&#10;hUA2w+FSwb6BE1aBlrVg/na0RxA9bt8zG9SvTh9Jz4WeOnguFsMMfVLKmAL/ABcuNcA5WbEZCbBj&#10;tdQyg/4DVmKVXN2pcu6F2fSxOoE6MDwqHIHqZy5mXi0ZmoepKDcdGTcVk66ejli/k4BzEQKzbE0G&#10;6ah1lOhfRjUrW+T98D2Qks5XBZpMVRRNouvy1r3/AAU3MRc1oxi8XI2PT9Nums+vynxPzxIfPMqP&#10;kvTm/qbRmKr5c6eY28winbEPcw5Our8xigM8Xv5oAOZp5dfxjPJmPglZw4DNgwjnpQDnFyuksSi4&#10;UmHTFJ6X5DHoQGQgYLihRd/L3nN42+qVpPpOfCzx08FwFmuyZSIJCVzUW2iIiFJgnA0gd5gBPZMe&#10;lFL4rzo/6e0skTtd+DBN3FglWEt7TgiNsH0WW2hfUwfMH4ZhluND8K11IXQi7Ww91wlOFj7sqpxL&#10;2GPo5PDK9GJ5eFP7sHMDlDXgHL7RlqbTyHFq+/BZTTRHAc4nCEUhSeg3kwC1ioGcGIdZanoZHq+m&#10;3TWfX5T4n540Af7roEUOpwNB/cGiarmm6+pBKYNr3yk5trBTUIw/F+G8W0Bo5u0e0SMKJzfKf27k&#10;VDJxbUVi9aNaQsG2H8NuUzLWikYcumSZmzw+k58LPHTwXHEubr24V4NH78aGQdmdGaLZcgsD2OhA&#10;GUY95S5nPOZoh+Z7Rr3AAQ9Du3Oj2cZSWIHUdx6aN1lcytGeguWGpIdf+0EjMcCZQnblTbB+5r+v&#10;Q5Mwi2vF8UBkGSNJCBHZNveVM5z/AOUo6t6BNxidAhjjCKkOLdC4mUBRmH6jL8a+qeyNB8ZebM2r&#10;Q71OxwijDQWq9X026az6/KfE/PGyogTUy/Qa9XgNxvlgsJYz1ERUIZn2/wAYP2Yu0o1oLWXBSnEz&#10;ebs3T2xiUYa09VgKreHKE1lu4E80BGThg8iB3QQSMa7piXZTADhkgWZ19jmOqGrHOyqNODCy6Dy6&#10;xYm8+k58LPHTwXHE2RqbwtYXSeJo1zm7+gg1aw7B5ccvzCWvDvrKIOgGLmjJzPoW3fcKZ3oPZUz6&#10;FXWLhxtfcxVuZO0IJYp0XBtFUez0g2avh6g2fPX/ALUr1Q+pjiAV0mfLdHnoL/0Tzn2aJ5CZOLbi&#10;7vDTNj1H026az6/KfE/PBnFP7rDwB2ELOf4hiw8GGsUe8X3XFzfKWAYVISjc3USE7bBAyqj6sdec&#10;uvnXe8wHE2okOIcByRi1MMXu/SZQ/wALGLqObJ5Z5Rw3dGZLowY9ZgExgzV1mFI5QBLKVh2GZbvh&#10;lHSPNnmsEzDsXMaqMlY3c5ljRc2IVU+k58LPHTwXFA8yggGSXKXLD6mKMtZuXW0o0YGmLG4b6grB&#10;Bj2tLMt8DwW2tuucgcPcYHmNOLaQz7OFQFADpEWNTxg1tP6cBzLv+EwWyqP9R6RvHqRZWXYIAKMp&#10;SebQ95vPb4fVkDk+6ZZTg9X026az6/KfE/PBq8670f1EpQxlMpN0CoIPIff91lbC1YI3RvIMwpvt&#10;nlXn9wRynIdBfKZgrlSXKU1DJolnKQ/TPm5kxu9l+pqsBTLeRL+wFFgMjrLtUgBsARCREsTRhBKk&#10;GAsOu3uREbL3HUYqmlTmWBEwjYvea8fpOfCzx08F6LS4oW9oDvEcGLmjvqUtybTA4LmSX0mt6Ys0&#10;u4GTWEHatT2ZC1XoSfSQVjqJ8MxaN2aQfQ5mfcEd2IJWXbsIRKAjpD3bgL/7bc/Q8HqH0OHqiv8A&#10;vzFwBPJnwD1a2T72czBPV9Nums+vynxPzwNPSauoql7nqLopBAPLE5RMCmh7xTDAq03bZKh814YQ&#10;RYsmWnIn3II91nyjTCaWQN9NSwpUWzp5iegWY2pQTrRi+EBgvarbW6xFLujYP8l4psHiYkctj3Jm&#10;cczMRnYCkcklkw2ma5TNngs5JgAoDQ9H0nPhZ46eC9FnOkvEgVMqdxwGmyVQUKKhdDFSx7Aw7fIK&#10;e8mo+nJua9Ok/Y/EMlC0suwNy5f8kgfpygcuvyVxaYmcB3+SleU/LBT5G+q8sPX36bdNZ9flPifn&#10;hiInl1AQBCnS3VhssMstc4t3NI1uifCgSkf0K5vthC8CsZ7p7M+A/DH5LSGoT3AX3XGGXb+Ze3Vu&#10;74VhMCP05dTSY6AZOHSIXvOaZDdlcddGKgDYsdGIB22UEIXF91BEqsc938H0nPhZ46eC9FfBPQJ7&#10;PFQTqAtWK4azOrrpC6ith4GIUf8AQDLp44Kv2y9PI7zEl2+4Oer3hKLmE6U7f4HqPu/y9dE1ue5i&#10;5oH9zkzxfSBWgtciGdpvUev6bdNZ9flPifnhZ3Lf3UxOPXpQxUCSoEw7kA14FCiGEGEMgRlmDbBw&#10;ijwb0cjaBbMqWEEkSEbLjbSgsoOewzkSzsFfqHDJPttsGI7KtCBtAzTM3ZlnNK/H9Jz4WeOngvR0&#10;wSMLZh44u3hUz0Q5zfrcUPlZ1IhSdsBrTaVe2Hg5wCM2fkxqHI+iv7bzKLf5b+ijng/OdfOKA9RO&#10;+yXoOARzH1Hrp9ifUWVSt/2/S1fBalyGnrfTbprPr8p8T88HJ3ZdeDCXi4zAlFXR0CUz1ibcRRrr&#10;+SC3wXhZGD7EkbRm7T0Q+Sz77bFXM+Ka/l+k58LPHTwXooTccOUA+HgFg3aiG0BbAIZET7MNg8hx&#10;HFxBrWIe4iu5A+tPw+i7fB4JZf12c9F4TmOnlhqWVDufl6vAIabMQVjiZdUBulQ2fS2TJ7MuzIP5&#10;f6lrizfTqM8H4Ppt01n1+U+J+eAGmAckYiK5maEB4Me0Q0XQBiAPiGWRgWZ/kLgtZycHHY6wRWHw&#10;UTlQEITgDAVBDWSjoLhLRcUzmq9IRpz4wz77bFXT+Sa/l+k58LPHTwXodLt83Cx9m88OmcpH8Vqf&#10;IyuSjQQdTEdBTECCxszIrHFaPlUqDlhQHdlvQrB2/pDZfas5XhmLrvnhK+ty9dXOLxOVnzvVnCyl&#10;F9x6lq4MdX8H026az6/KfE/PF00vxDIdXb/vmgdAFiYiQSeZWhogvbkR/wCWCb8FO2oOK4Ipbiho&#10;TFSp3CuXBjcGXVgMLNiW3YQ+XgmXFn322Kvtzy1stklLQjEsSHFQ1ENRRWS5pJu2IoziyVo0N2Wf&#10;h/Sc+Fnjp4L0eJ+Y5zyPj4lxPZY8047qzN52ejWWW1dlHCL844R7n0X9qi8bq58+bej7jaee4Gj5&#10;vnhK+ty9ROsq+cqHpOeHkCYR/HYQcvEKB4ubQvGEIetvPFGRFKAPwfTbprPr8p8T8+gUYfQoC7C4&#10;G3+lFkmBRNrzRADsyVUpwtN8j9R4iDNEFeb1WsM4+VQKx/tLj3x9wBwAUBgB6GffbYqH7XmEdbqk&#10;CkPaYgwMBoVVRWwU+q4aKKWJ+H2kqgC/w/Sc+Fnjp4L0eJ+Y5zy/j9DpNsxJhQToeVrcCNmXaKSU&#10;27Vq+nwvxPPcOQoeWXCIWux+XrqXRKNu3g9VrUsGADKOxLfdcbRKfs/i+m3TWfX5T4n59J8xoAjG&#10;VV0+IyjQLh8gE6scbnsRtjWaD/vKzqvEff1M+i2xqyLDRn6Cf0E/oJ/QT+gnPnUB+D6Tnws8dPBe&#10;g2e/zcFR7Lz+Q4u/9I6+thnK8Jy0flOhv5liesu99bnUAvD089B5JSOTySwW6r6YOHQthpyfV18r&#10;+L6bdNZ9flPifn+DYEMiy7FrzP0T/ZyvZ/s5Xs/2cr2f7OV7P9nK9n+yoc3wh+D6Tnws8dPBei4N&#10;jw5Ih4fyUb4fBKL+uTkg/CVDo/AiX/f2B6+VieEtW69I0jtPu2DHzCq68FhF+yss24VPxPpt01n1&#10;+U+J9FwiyuUTAz9B8JpDr/8AUBm6jH4h/wCpufT1nyilCuyv6lEtdAXBEs9LEQZqomKq2B8JrfqP&#10;9Tav0nZ9pRHyyfd72h/mr5TyaKF2wbjfrZZ46eC9HTJYwt2Tx+S/7/zOVu+Za8Shb+ywv07wOf3r&#10;5Bt5lbfUvALQgUeY08HJgFYIPEJDEPZnX8X026az6/KAT0lSWqbcDwkGs3Zsg7qVvOLPIBQuWnv/&#10;ANoeXkn4jyhk6UumPQQ/24HhJjyTxXtnL/FRXITG7H/YV317erClDqsuSQxoH7I13lZ5cIz1oUk6&#10;8PoXc+J8pZOnO12cNbqIH824BUeZj8zP6mAt+/6xnsEo+Ih0YB/JPrHvhCl72POR/PfdYcFnjp4L&#10;0X8ocPv+WvyczvMWEbjk5sXeTZnwWoQ//JpP3NB6xpGY9wcDZb/NKgySd+Dm6QzUPiOiZfjX0+/h&#10;TPmIiMHVvYy5pHRVjmCpoy/IBdqLHqQrtrVRIZQcVeaJt+Hf5HHPGAiDVIPFKaUitXMPzIaQLMeC&#10;eOngvRRC7TkGvYfk/QfENNAZjLujU6ojBbLt8xWShP8AqepyZg7z8cHIoeEKl/2Dg5ukYdwS64eG&#10;Edg/KyoMgP47CQ3s0P8AAUpGtCEKAhCEIRdgWGE9SFYWFhR/AEIQhCEIQha0pBpE8F6LCzS3vAfA&#10;DOO1n31+NSM+4JhKgmZd4bhLfoMIvNveXcotdFbhUdKD3PX19Xgc7JOWQdng5obawHtnAAmS94XM&#10;KV/GvaLk1P2LP2KfsU/Yp+xT9in7FP2KfsU/Yp+xT9in7FP2KfsUoDFJ4WGCK/vZ/ez+9n97J9WE&#10;bpjrP2KfsU/Yp+xT9in7FP2KfsU/Yp+xT9in7FP2KfsU/Yp+xYpWlXV4sXmRDAZBUA7BPWwn5KJp&#10;2lwqVsQdMEufNHtKJWEOv/OCRnGJMojty5t6/Y363yjgG4Am98L06Ro7P8I0WYsitvR2MZ0L8zWm&#10;lP8AwcXZGXC1BdA/Jb5h3K3Mz1HsuLmhV1i8Crb3wUFqRyYd1KPdUBLGx9mUSYh7HB/CRi/szQtg&#10;XopcDPSALCi/ztnhUStjAqAy0OagrHPopbseA5llw7+TW9ROcqv5dkk3KuwFm8FvHJfwjFubv2hK&#10;YbwPU/JZOaPsYQqjRnUUOmz9ZVMixnoK4KiqoM9zdGzeFA66ev7Dr4C/sY499Q8j0Yf2IejExOjD&#10;8905C5YK1nYEXTRvprCxwkN4IyKNcwUHMdn5h1BxWOPvBwhNk1Q/g5rDqFjQUQnc3ebRFVVbXN/I&#10;GrFfVxfMHAXsEmHlo43H/wAzZYXCx9Xg1dVvQxHqFfgBtvvHDW1d59DbNT3is/CDngjIg1uN9JTs&#10;ynZ9NOzKdmU7Mp2ZTsynZlgQAMdpiuLjVtph8i0zbQ4yDMHaYW8blOzKdnhTsynZ407Mp2ZTs+in&#10;ZmBMcdNhUSOcBzBKdn0U7Mp2ZTsymU7Mp2eAKAFXQirQs62klOzxrHgKjBMZf+l6cW1bzplEI4zw&#10;QFyFnNdvVhFYnoYnhSGSHrLjsvHtjkDvsQyiNzVkyAoeyVxwL6im7r8HD7HNPtNh/wA9Bbfj2VKl&#10;nHpLt0COkdUw218KhEZY08YggqzJtRduBnYAUuZxfl5TMvkMMmKT9HH6OFuMItSnCybQErzX/kUK&#10;Zg8pl85kXSBFthFx6T9HFt+C7XZEaFtR3SCk1t0bbXhDR88FlzidlQ2n6OP0cXueasmZ8SxwsZYY&#10;W8eg4qUG4FW14EwDzcQ6FxvpP1cXOIK8BImpeSh4OAtty2kQVaoA6wmR7pyEdPlKhLE0UqqwyYUy&#10;OnzbTP8ABrdiOh5AQTe+xBhRodK+OBVEOghbhiwGJCyJrjjMEAzm6UpsBt/VQDD3JinV0wFxkrWn&#10;NWzByr+txJgEKR1JolLzNJZG3+/iTPEXu+kJdGV1Ftqg50XD6HNFaMP72DI46KB7mEG13nxqqtus&#10;J9Xk4fZ78AuTPstzj9jn4fV5+j91vPttjhgwDPVXNG3R9mZHSeX888/PKngfQr1UBvnQmyzX0E/U&#10;5p5Lj5DgwOQrprByg47uPRhnGUzNVsaHAVCNJNImZK4i9AINeNy0cHlKeUeDvNbjS1DjeFetK/g7&#10;lGNNE+aM66IQ9MGweikn+dpeSkwCQYpJXy4eiydT5IMsqzIVwG+raMRgqOQNXln7BhxxADFwrVv6&#10;iCWhufAZYNRjw+rycPsd+AXBT7Lc4/Y5+H1efo/dbz6XY42K2z9pkdJ5fzzz88qeJ4Yt6SyHpIpC&#10;kY4ksHMr7Hob+pzTyXqSxW+iSjxq44Sr6LwCVPTEx8140ODBmiFAtfWhQjKDVmTk2U2JwfFAl644&#10;jCQ0cMyT4X60UnIzk1wBgBgTEGw+QzNJT9JXm+/RQwDbKsmVbOlcyYAf56ejmaGAny4mHr/hOqbx&#10;275pOAULB95ArOCzHlVLvCcXsCJlCbAa+QhrAQhpBqkPnO9i09eypQnM+9fBe3nkifdC20UjAGoP&#10;/SZwppLRAoiHeJRYjB6jDJw0AkOsAEAI1+E67Q5AF2hFMDewZYosWurg7w0/ognBfe3BTWdPhEFg&#10;15ggpfuGGRKcBEYVwBbQ4k1IiuLObPgYQAAP84w8uMihGT97wAQY/ghrR3E1jAXl3S8MtFHvCfAZ&#10;9zhiE1sxgsqdMEymGksdBzgMMIpznjPSifl24uNN9qWjkrzVsEtXf30gsFjnEq68tCXSxJmz2Ds6&#10;MLC0hs8XJhN2jucdw2n6m8R6a4vZoEMyWB8M75dCW5khlPstyfZbTLjhq3/MJDK+9we7tEMln7vh&#10;FazGEHTMBeYRbWwkIAg0OyLOIZgVpGQ4WC0CdgzOj9rlxfc5PDEkiFgeAd2jFJCZohZNyz/uBRyb&#10;3jsf6CDeyulhpNcfNfEzeFnNWr3n1eSczpVvhnMSYFOVwQcEZlcrnIfC4fYuXF6NgeyMdLPuiczQ&#10;RUWSyjRqhbzEnHH6CxWlAasNuZW31S7mNAD/AMNiSNCgUBt6qRYqc20bnwIDpQsTUjidD29BG6/h&#10;X9cUCzhqDT4HHCPR4FbpRfZmfBKaEMoRzH+QQjbMG7gMp9FuT7LaZcfO/MqIvxP7cFxVMA2lg4e1&#10;TDgjwYfpYk8xnnPh4NaioH3Q4Xo2+wLGfa5cX3uT6Malxvo8oBuS6hE6/iQ14/Xb8ksWnnE64Xj5&#10;74gBLBveX9pkDLSWPOZeXZyeX+cV9b4+BnCN2PSbjH3ovxDaEcj/AJHa5sq4eD+J7f8Av4fR9TgL&#10;Pf5CY/pYscTsgHpw9vutMRYQGLHYWvhUolXimfrKO1yNmn9QlTYrXPXhGL7EyiBsU8edP7HHyaBz&#10;aPHEc5Lg4tx/SPJ8Xkyn0W5Pstplx878wx46ERldU9NJjothgaPuJ9TnGCSm5BbKK+LQ1J5jPOfD&#10;wbpQTqHH7XLi+9yeD91zYSPyXQSkZXeZucVAwbQ1GR+8CBELuifKpM2fUGZyQnj574n3WyUgUDvx&#10;Ous+U7xeHDE/X444LyHDGG5+Jw8/+/hYNvkIlKR2tk8wU+/zMw1SNLpKZdNaeihdd+ZygIs5Wr2l&#10;dBR5xkqbrdX8FaRXV2RKE7lyhVhiS+LOXzOJ32/iFNnPlzzxE7Uu/ASjWl+9hXo4XbqEZEVdfykw&#10;/f1PF8s8588D++2z7reeNn0OcYAk/VotnIgKAmBjq3gUAKbTlwNFOKns4/a5cX0OTwwmAvhDQpDs&#10;4WvZm7o5HL4oAiFAOspxxpDMsoIO/wCDi898T7rZBx2Zejx5WSXRH9uDZnfyIdM6VbOFCald+D6i&#10;2h3nglZ1dj/cMvNtjGxUIHzEGftUZEcVnppCgS2HRcKkrpfPSTIln77YZz5wM1/hwlKN7OjLHS89&#10;FJcqflR80Z3toj8FIjo8Kap6ILTuVLxwOTKXEa3sHgGAbMQ+0YjWuFya/wBdAoINoBS0gTzjRkpL&#10;d1nkitO6sDGhm7FRvVgJWhAXyAscNkjjqmfiRL1f8jM3cqF5kwkiorOyfebx4TA6o0/7Ek5CLDgK&#10;3ifPWZ4Dfurh9rlwXUWU1F3qVTtwbs1miBqhqsleBzBSQXWOhn3VcIgX9WKQ4XJjcDUB0AnGkkgK&#10;W4j1NwaKWdXSiYhCKSoNJw+83yq8nXCgHPD3IkW02rAiFmqiY3II6ZcC4CKXchVCqp04YCX9axNO&#10;I9nB6raoLIDEdiIMy3czTCEaigNWOXFYm+qWtK/k6ko6ebVjGzPlB/Fl6VlXNOW6yC0QBkjKwcev&#10;7uBp9DKGRwd7Wn094x1zjlM0hI7iEM3BK5mnCo6FsC0BjqC/m4/+Nl8bC5Dh5Hi8r8J4v0Put59t&#10;scCa+hGkY+44fa5cHlTwPChzDjgnq/u4Prdp9Bt4eD4+Q4c1Ge7EoaWvThJtVADrmLngZueitfgU&#10;0IrB1jI8Tq08TptAN2O4o3UP+3ByY+m+gX2H2/vwtBxK5t8RkGo5AS4CDHbZqO3N1Px3RvLlNG8H&#10;ZxlYTztXsgwXcdJnRrB2aMr/AE4z9tQ4U/62Eow7RjFhi6HSXEsz6qI3Uo7JCyBX+3EDw9mHQTPM&#10;HTeGIce003cEAlVoDNjmprebONjpPM8jxeV+E8X6H3W8+22OH3uUALj/AFvh9rlweVPA+izq4dKo&#10;R8gHfh9ftPoNvDwfHyHD6zfKjYl6LwyP3tAVZGUAx1dnjo1SsZhoRmAwOaGpf9JuL89qOu+YQl8D&#10;ZoQbwK7SWznSHAibar2asGbhhjDaWl2NWFhVQlLgLB0nR9V7NWFLT/kkC6GEz1yVSBaYBNa2nMjY&#10;6GzyRdnTI4lKTkoGvlo/1Ao0hVj4l89TiDwH3yDm3uhzRKY4p0q2THGdYAIxhDSosLUhi5PD3iXe&#10;qP1q3VQeBi8R2VGYsBpuRSiVgxCp+5/5P3P/ACHyWmRfOFn9z/yfuf8Ak/c/8gk2oc3/ACD3MXBZ&#10;z9z/AMjB1YbrcD2BiaM+4f7MBRVMNuCtUlrG0ViEPifuf+T9z/yDudTFHe2KYEpwM/uf+RqS44qY&#10;rkcQPifuf+SwEbdcTXazGT9z/wAg1VQ1RbclyWES09n+y1NRgrNjWtstPNyS0UbwQz1gCd4PPiRD&#10;NqyPIbvBaWVbJjdWqipRjmE7RtMi68HxLsMxlKY6Mp6TKedouSpwK/vR6CLVmsyhF/iTKTOZoRdE&#10;GF3QGg+2flQSmKKTPnpXAjHM6SgWYjDqLcXC78dvq08Br8iAtEbE0ijyDQgw9iWJrEEqZB9sxtaG&#10;j+Ov4Qs5NCU1G0yIAFYIiwAMZmG3LQhMyjara+oTLFluEZKIHA9ewcyJvLHLTTtmcVvgFxau1wHu&#10;xwJmsdNutLlpLeEVIoPzYOgb1NNmEmBmeMsSQmCUGXsOf8IG6qiWGgasaKKiY9e2U+MhK8kXUiV6&#10;DAd9OJGKymZgJhKKhLhq7s4uYGYn8kMSmQErl5TOVNDhgK7DNHXpi4vqLIDOZogrGHNpMxlH41LS&#10;5aImYsIuhuCoWYifZsB6cBAzkUyhQS7p4azlVLg5jHDqfN/gZ2csZ7MWaNnwwawV4igvEeUl4o0n&#10;4H/NtFIwK9GjUSaltwy33N9qAHADd6ZPSCfklUkcocdrD3IPfJJY8K8ezeXEQUs+z+KpZ6CfJAMq&#10;w7nVmcblzSUEzQt2sPYjwc0q312UrAHv/PImSkr38IhojSOkoADADEj1xwSofTYeFAgUViomcXpt&#10;yaz9WNhvHGez/C2NU5b8xl6w0NclGr4bjqMGlAMHZtERoNI5nrXFZX0T1S+WqIwOhxqGKvkm9rBG&#10;fadUHLZGJCpW3RyfVZvvzdQgxyLx74SPlksYxoYrRmKFfZLxYOzGq6qfnapelMWqObbNWfZChgNC&#10;aREfPKoIA8zsO+Wa7Mg6HrZKvts2wmbuyfwSytQlCTwWaN6toC+AsdqPUAgKrgBBoRLHk2lPn2v9&#10;EsP6CnS2ccZb/wDDDasvJGYuEKnzmJl9HpyQTIGLCRDggsfVtA6mv+qivq0BZpCMsFceJtoYRuIV&#10;muESy+3jLLpbBZoEji5V67DTWnB6kpb3bh1KN1djOXBCUlzHhO5hP954XMdbJk0DMvYxjnO4n7NP&#10;2aDZdxMk96Z/IbkOls/zrmMKd3GAwBRxMTmpfZF38LnIEBcDofhcXuyoKmisIXQuJ/fwITU0KB0O&#10;QzFFgweU1owvBL0z0mqLivm84VhRCgCXAV9bvhLHXf6iBxGyYP4lRRe46JD55hlvEFoWwd0HqAsT&#10;ESYyRiWvJz9L0IAmPK6kCjOvQCqqtrqwGhuL30LlCqKCxhgqrHWHqwXG2eUmFFpdbC4EBojSOkI9&#10;VAspT7JjCiKqduQ5j1MApQ5JOYsgQMtS3mUYB1MZ7cL9NHC+HtKoAarUEo1qW8Q+I5iiPI6cnFtV&#10;zfwIMF+KoAWrBhBp7lTKCjDrP9XdLg0uDNYIRbri84aYahu9twXDylO5HHB6B5c8oEKUsh3OJky5&#10;yTFtObnEDUMViM4Trtoc2Li2W8yqNnrnqL+MKNOJmO9PBHQ0SXKW03i8ohJY5R9wga8zn6KSjkqm&#10;Ijqm1dYzS7uP62pF1/sP/CgpBqCp/gxA9MwO+3IrIQLrdsPQ4pvKYvfb9A1XQgkR37JaBsChiUln&#10;4btndiZ8nYkYB0S4u84Z8YC/uLz95wgTAg5e058cA/uBruYzAe6RiajsSLVvdvyHW0lzNYNWqnnx&#10;Dwx3q+jDA5kL0TAt/wBdK+Wad/0ILAZo3q2gywljtRBhhxdzcx0XPmjiMgl7CGHhCIz7INVgDU2v&#10;vfyN321HHRZo0Tc3Je65Vz5XlA6ALExEmBQz6UIjQNI5noKBqN0e0C6lAq+QYCBqmgI5p1sxot5F&#10;2sA6tIyhaBwGjH9CWtoZs3eCmKpZBlRmQdaL+6Zc2Ip1fy0Bcuq3swyUhJ51xKgXE/8ALyJLGQJ4&#10;6Y1sp4hXLUfvqJjqUUtpepik7JWV1TkljjBjvqkU0s7fkMVrci9CPlxBAVVoCHVHPpc7ziBqGKxG&#10;pylnyHKX0jVf27EwIDvUX8rA7koxnwKONxjbq66wTgVpYkKah105IcHjEfSSiyTbkMvkhzzeebCR&#10;UUXaOuolkIViAYgESji0tvgXxC+ZGdz7yh3ZvqaYR1TELmhr/D0vTf1dMWEcYZhsPHb0EGXz4B1Y&#10;YfUkOYmmuuqECAWcpIsowHR4NTPtFskKMPRc4p6VrmvKYQGSgS21I6umS7XfiIHZQEKKN3TogUxW&#10;FAR17k6/RGqduN10JhF6qX8xhUxhzeUfc9kPcmK59/2wPnux2TRlEtFwz1P+w9F0F2tpdzRl39wl&#10;csRZepAwdAhNOSg9lwVGhI0XdLOT2+2IJpdB3f4E1DbPItHHqNnX55k9yiUjlh1/hIF05LD0ZIYl&#10;WBf43HgzovQXKbwqyywEEKBBBmAB6AW0Sv2U/hFOAkWM3IkZfa125hpL7DQ30oTarKF3YNgMLy/o&#10;Qjg0x3nm76eheLwNi4vRZarEKraBJkAEjYxB6Mloz4UZggHnPrvsR5Y+9TngZdc8o7so9n84/wA4&#10;cXdLcZerNojxIuh7T5y9uvcQYPMLKUYc1z9L0ARHUlUlcAByMuhH6FdGBbJgy6V3dAQXO6RnSylg&#10;qqkiyLWtAbYuv21JZyqOR+9Ff6ThXvYv27TOrb90GqitqOMeZILLUWC8MLMDQokaprZD1mtf2K8U&#10;rX2S7IGJAX1BSoAacQEtRmvALDczVF0Ss01IyxLMeClB1i05aF0OJ3uIQEV5kPFQ4CvXWY1LWM8B&#10;ychqMCmuQcbAWY1fxgQ/qfdvVC7xyQQ2NMzWtZYaBJKlVteK9rNDLrQCWQhYmjaoZIJyXMDldOeD&#10;dlJazc03X/wBUNTWJEM4Gd045JrfSpaAy8mIBZiMbptqHYTFi6OnQ+kMqaqxS3psRtzhYgDsgf8A&#10;IT/gmAIa86oYUW7gQngtAcg6CPJibz4Z9yRunJKm7cIw1fl/zrDFBc1CPK/qBsM0j+9NZW8KqabZ&#10;mufhDvB5ubWmx1lY8VgvMqLSFzRU8TUJbArerq0IIzDO6aJoIxVMAFKLJ2C+8lMpGcPlz8NXjed8&#10;mLHXXj/ERZX81D95enqwtiwnLvg6HxiKS6Tq5iVWvy6lZwRkn12tBN6M+1hKu6pNQbKCHYdWRDp6&#10;CztZMupi9MtfiIoFy6GQzOpHWlb7WOHzeR14H5qagP8Aw92CTLqcHOA5c3bHrSm2ubh1iNSroJeI&#10;/eDH6FUhSei6aTyByQ1eaMB9FM/a2CVvkTDAxPoGSIhfRA0+bmg06lxgwtueIhDHO98FQ8Kpq26x&#10;yYw/LtZgNZoLNmNSqjFUK1TNkt7USCn+sQH7eMdclRrSXSGCqUwOWgdBG64wJRqmQQRMzQDbozwF&#10;dqsAy5tjg7mj2mW5aXXC8GJiRD5rcHMVXyGSVsR1UNMPiFH3gR1KWeEBLGCql2ixBueF/SLjeuVL&#10;F7hLzP7s0vKVWy2A8R7EUAWsvm7D5MDiOkVpDqdImP8A2z3fDTgFNS83of8AjVa1y8Okx87s2PSm&#10;w1IsrwaGYhFS2ixJU+Rwj7y9GnZh9olLmHpzltuP3yntK2UbCprQcyXGh8eYZrtcovMo2yHiad/Q&#10;LYJpvTwi+v8AVRiLKvRVDj6rEQgFUgSBSoILMTd5uOwgFMxzOFNaeaNWL6ER89yMLtSOsfXOJtQg&#10;81AgpPsDGueRuDl9d7+Ix+2l+vuTEZTkcBK4R+WKqP7YjDdv7erEisZFgVaI+S6urPOb6FEG/Zj6&#10;EzoLPEXvD5HtGgJVk18pwuojAHUDwSqdO867/wCQglMsiLi/LJtfh+FluA28SpZEXR4+kWAjhBVD&#10;oPdLhzaMJZqPMKT0EhPJKSXLE1sEU1n4B4fwXviCOW9HoYZ5XgTMhejQ7+KJ9iJ4I2YXyT9yKkqP&#10;kX9LVlRd/jQ9IUHvEzYYgyWZGb0zSYCleW4aBw9NvaaomZwQ0BoN2EU2fdUZhYBXeoeGrP1sNmYo&#10;jru11eAZswo8i4Bp6gHTnA0x8vVSklmZVOI/B7QOhMgtY4V8zHtylD74e6WBcvFTqYYX7AN4AQbq&#10;zt1OksCZp8cgCjAP/LzKXHZOsFPxGZk6sxQ+qW5eJfRW+mWB0AWI2M5NQpie8a8B75EXpDfd6Wtx&#10;4XAoWaOFA7mowVWQIwpUV9xiqVzW3hc+MUGat4dMFUkdvdMVbxdmP3pLMMy1ZQLpFmu8yp7sSYYF&#10;k+boS8NFNX73EVOCpiAGhGYGdua7MHpq6/eV3RrjPbJUmdWsXvHCgFq4BLdJmTw9cstfZBGu9Jln&#10;X2HH3jJYcOH/AJ+z1LMTozKQLvrujvWcaYb3xjHtKVmtM57ZugGJZMOS81LE7sUxdaZoU7/hFlZJ&#10;KSCilvR4DpSNqCXGZqFCw+zhzNoQnJVyp60gruh5ILBmxaVKA+agFBROfyXUu0Rp1sLDPaLm+Rqz&#10;LDc2+6V9GqFrq/8ApqXTQ3LpktdfrhuC6LJiPeMNA2V3x9Xu5k5xwDgzSN3F3lkscmzsw15LL8Jn&#10;9XKhOuoM/Lg3VlmTVcqKXkkvylMqc2jxMSY3MXfhzfAEYVj+xZZKm2+9iwHm5d4JbtWD7xWMcHle&#10;Q1/66GhY6R5sfN+JcfX9ZVlb1D7wAE5OXeMEN9CPuSw9xbJgfIGiiG3H4RveU1J4DRhfglfEyv6V&#10;rEeAl0B9/wDEdOTf+zpDVf3/AMQOfUT9sr3hfk2+Z4bQlDIh1lAnuPymCDWzTQWPZywwTQi7sdPW&#10;bF3jqLTIe8r/AKbLKoUeblAADIP/AHEYCYIljHqi547xPGdqY7ZNQfaPdkkglXU7kFBhpYdoDrok&#10;fEGr6e43PCWs+IS/3M1jWSE6/wCMPqvxPuv9TMC9P8ZlsS8UlP7hPEsHV9EcIXXQp+ZYjHQQ7Qm6&#10;tviYT2KSFIj3mOUvd0olXPLHeYZEGQFB/wDBqTtmCyYUy1H+MHsnIDswuY5S8PfzJmSnvhMmecye&#10;RXqUSz7iDZdxDNXo08Js/lMiZJDmJ9Z+JEYm5SxZLoHaY6w1D/bBoxoAP/E//9k="/>
  <p:tag name="ISPRING_COMPANY_LOGO" val="ISPRING_PRESENTER_PHOTO_2"/>
  <p:tag name="ISPRING_COMPANY_WEBSITE" val="http://thnguyenbangoc.hoian.edu.vn/"/>
  <p:tag name="FLASHSPRING_PRESENTATION_REFERENCES" val=""/>
  <p:tag name="ISPRING_RESOURCE_FOLDER" val="C:\Users\USER\Desktop\trinhlecong94.github.io\GIAO_AN\du_lieu_nguon\1_mat_troi\lop3_bai58_mattroi"/>
  <p:tag name="ISPRING_PRESENTATION_PATH" val="C:\Users\USER\Desktop\trinhlecong94.github.io\GIAO_AN\du_lieu_nguon\1_mat_troi\lop3_bai58_mattroi.pptx"/>
  <p:tag name="ISPRING_SCREEN_RECS_UPDATED" val="C:\Users\USER\Desktop\trinhlecong94.github.io\GIAO_AN\du_lieu_nguon\1_mat_troi\lop3_bai58_mattroi"/>
  <p:tag name="FLASHSPRING_ZOOM_TAG" val="54"/>
  <p:tag name="ISPRING_PRESENTATION_INFO_2" val="&lt;?xml version=&quot;1.0&quot; encoding=&quot;UTF-8&quot; standalone=&quot;no&quot; ?&gt;&#10;&lt;presentation2&gt;&#10;&#10;  &lt;slides&gt;&#10;    &lt;slide id=&quot;{BA63A5AC-2B79-4387-9461-50A7C65E9741}&quot; pptId=&quot;256&quot;/&gt;&#10;    &lt;slide id=&quot;{0C496A1B-2811-4C4A-8E6E-01B976006E7A}&quot; pptId=&quot;292&quot;/&gt;&#10;    &lt;slide id=&quot;{A14AD715-CAED-44DA-A2AD-C4DE772E9300}&quot; pptId=&quot;293&quot;/&gt;&#10;    &lt;slide id=&quot;{0E7F6403-CF1B-45B2-BD6D-9C4A8093318A}&quot; pptId=&quot;257&quot;/&gt;&#10;    &lt;slide id=&quot;{DE7FF6B7-3ABD-411D-9069-A6C5F3B7296F}&quot; pptId=&quot;296&quot;/&gt;&#10;    &lt;slide id=&quot;{D957C9C5-235C-49A4-A79E-3BE3B2392E0B}&quot; pptId=&quot;259&quot;/&gt;&#10;    &lt;slide id=&quot;{C770E8F0-6D95-46FA-B243-AA73AFA76A42}&quot; pptId=&quot;260&quot;/&gt;&#10;    &lt;slide id=&quot;{D9AE38ED-EF44-4314-9986-6FE5DCA9567C}&quot; pptId=&quot;261&quot;/&gt;&#10;    &lt;slide id=&quot;{1C36706A-00C5-409C-97E1-B3948F1FA533}&quot; pptId=&quot;262&quot;/&gt;&#10;    &lt;slide id=&quot;{82476000-9E30-439A-943A-3C982C56061D}&quot; pptId=&quot;263&quot;/&gt;&#10;    &lt;slide id=&quot;{8EC12395-44D6-43CE-8076-F84753B9C15F}&quot; pptId=&quot;264&quot;/&gt;&#10;    &lt;slide id=&quot;{A7DAE456-EA39-4FA4-A910-95CE868D3BA0}&quot; pptId=&quot;265&quot;/&gt;&#10;    &lt;slide id=&quot;{96B30CD4-A57D-40AD-B1BE-171A07A898A0}&quot; pptId=&quot;266&quot;/&gt;&#10;    &lt;slide id=&quot;{CFAC0E76-B4F2-49CB-8A28-A91C563541F2}&quot; pptId=&quot;267&quot;/&gt;&#10;    &lt;slide id=&quot;{90CF01C6-2CA0-42D2-A5B7-4D1B6BB80A10}&quot; pptId=&quot;295&quot;/&gt;&#10;    &lt;slide id=&quot;{29BBE5C0-52FF-450F-8C44-3E4D6EAA6E82}&quot; pptId=&quot;268&quot;/&gt;&#10;    &lt;slide id=&quot;{208830FD-63B6-45FB-9434-A6D10051CB9F}&quot; pptId=&quot;269&quot;/&gt;&#10;    &lt;slide id=&quot;{3C417A54-4DD0-4E3A-8E62-52F341954B74}&quot; pptId=&quot;270&quot;/&gt;&#10;    &lt;slide id=&quot;{B7E8055E-4FD5-4BC0-A841-FAE65EA70186}&quot; pptId=&quot;271&quot;/&gt;&#10;    &lt;slide id=&quot;{A2560299-25D1-4803-B5B9-36DCE466AB50}&quot; pptId=&quot;272&quot;/&gt;&#10;    &lt;slide id=&quot;{4046E1B9-10DB-4C5F-AEDB-7AEA4E3E0D05}&quot; pptId=&quot;273&quot;/&gt;&#10;    &lt;slide id=&quot;{C95C3787-B86C-4440-869A-CB04ECD8E1A7}&quot; pptId=&quot;274&quot;/&gt;&#10;    &lt;slide id=&quot;{DA553AD4-523F-427E-8D73-43716FA82732}&quot; pptId=&quot;275&quot;/&gt;&#10;    &lt;slide id=&quot;{4686C01D-8544-42DC-83CA-A56A718B217A}&quot; pptId=&quot;277&quot;/&gt;&#10;    &lt;slide id=&quot;{D3209784-9FFB-4306-B153-47B27B8768BE}&quot; pptId=&quot;278&quot;/&gt;&#10;    &lt;slide id=&quot;{E97D3531-7C66-4727-81C1-4ABB465957EA}&quot; pptId=&quot;279&quot;/&gt;&#10;    &lt;slide id=&quot;{3911613E-A00A-4CFB-8FA3-306E115D6FD4}&quot; pptId=&quot;280&quot;/&gt;&#10;    &lt;slide id=&quot;{F90ECBF2-1EAE-47DF-96B2-BEBCE288F089}&quot; pptId=&quot;281&quot;/&gt;&#10;    &lt;slide id=&quot;{C728E598-C97B-4CD2-9557-04EE93FF6A28}&quot; pptId=&quot;289&quot;/&gt;&#10;    &lt;slide id=&quot;{3CC51C76-7C01-4945-B530-5858AE53882C}&quot; pptId=&quot;282&quot;/&gt;&#10;    &lt;slide id=&quot;{9AFABF71-6B3C-4966-8FB1-F1F8FFA2BED1}&quot; pptId=&quot;283&quot;/&gt;&#10;    &lt;slide id=&quot;{D157F591-127E-4DAB-A1E8-E8E7BC086CE2}&quot; pptId=&quot;284&quot;/&gt;&#10;    &lt;slide id=&quot;{98C1AEB3-2A8A-4591-9BF1-26DBC3A41998}&quot; pptId=&quot;285&quot;/&gt;&#10;    &lt;slide id=&quot;{1B1262EC-DA52-4F80-BFA6-576C3DE09747}&quot; pptId=&quot;286&quot;/&gt;&#10;    &lt;slide id=&quot;{C62D509B-62A1-4937-89BC-676CEAC3A90D}&quot; pptId=&quot;290&quot;/&gt;&#10;    &lt;slide id=&quot;{40514DB0-3B13-40AE-B62E-358292AD8BBD}&quot; pptId=&quot;291&quot;/&gt;&#10;  &lt;/slides&gt;&#10;&#10;  &lt;narration&gt;&#10;    &lt;audioTracks&gt;&#10;      &lt;audioTrack muted=&quot;false&quot; name=&quot;nhac-nen-mo-dau&quot; resource=&quot;6eb34c5f&quot; slideId=&quot;{BA63A5AC-2B79-4387-9461-50A7C65E9741}&quot; startTime=&quot;0&quot; stepIndex=&quot;0&quot; volume=&quot;1&quot;&gt;&#10;        &lt;audio channels=&quot;2&quot; format=&quot;fltp&quot; sampleRate=&quot;44100&quot;/&gt;&#10;      &lt;/audioTrack&gt;&#10;      &lt;audioTrack muted=&quot;false&quot; name=&quot;Yêu-cầu-cần-đạt&quot; resource=&quot;d1641ad0&quot; slideId=&quot;{C770E8F0-6D95-46FA-B243-AA73AFA76A42}&quot; startTime=&quot;0&quot; stepIndex=&quot;0&quot; volume=&quot;1&quot;&gt;&#10;        &lt;audio channels=&quot;1&quot; format=&quot;fltp&quot; sampleRate=&quot;48000&quot;/&gt;&#10;      &lt;/audioTrack&gt;&#10;      &lt;audioTrack muted=&quot;false&quot; name=&quot;Giới thiệu hoạt động 1&quot; resource=&quot;60c88333&quot; slideId=&quot;{D9AE38ED-EF44-4314-9986-6FE5DCA9567C}&quot; startTime=&quot;0&quot; volume=&quot;1&quot;&gt;&#10;        &lt;audio channels=&quot;2&quot; format=&quot;fltp&quot; sampleRate=&quot;48000&quot;/&gt;&#10;      &lt;/audioTrack&gt;&#10;      &lt;audioTrack muted=&quot;false&quot; name=&quot;hình ảnh bầu trời âm u&quot; resource=&quot;533aa59c&quot; slideId=&quot;{A7DAE456-EA39-4FA4-A910-95CE868D3BA0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đi dưới trời nắng to&quot; resource=&quot;c039e878&quot; slideId=&quot;{96B30CD4-A57D-40AD-B1BE-171A07A898A0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khi đi dưới trời nắng to&quot; resource=&quot;1e603218&quot; slideId=&quot;{90CF01C6-2CA0-42D2-A5B7-4D1B6BB80A10}&quot; startTime=&quot;0&quot; stepIndex=&quot;0&quot; volume=&quot;1&quot;&gt;&#10;        &lt;audio channels=&quot;2&quot; format=&quot;fltp&quot; sampleRate=&quot;48000&quot;/&gt;&#10;      &lt;/audioTrack&gt;&#10;      &lt;audioTrack muted=&quot;false&quot; name=&quot;Hình ảnh chứng tỏ Mặt trời chiếu sáng - toả nhiệt&quot; resource=&quot;bded6096&quot; slideId=&quot;{208830FD-63B6-45FB-9434-A6D10051CB9F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thúc hoạt động 11&quot; resource=&quot;0b906b90&quot; slideId=&quot;{B7E8055E-4FD5-4BC0-A841-FAE65EA70186}&quot; startTime=&quot;0&quot; stepIndex=&quot;0&quot; volume=&quot;1&quot;&gt;&#10;        &lt;audio channels=&quot;2&quot; format=&quot;fltp&quot; sampleRate=&quot;48000&quot;/&gt;&#10;      &lt;/audioTrack&gt;&#10;      &lt;audioTrack muted=&quot;false&quot; name=&quot;Giới thiệu hoạt động 2&quot; resource=&quot;ac6730c7&quot; slideId=&quot;{A2560299-25D1-4803-B5B9-36DCE466AB50}&quot; startTime=&quot;0&quot; stepIndex=&quot;0&quot; volume=&quot;1&quot;&gt;&#10;        &lt;audio channels=&quot;2&quot; format=&quot;fltp&quot; sampleRate=&quot;48000&quot;/&gt;&#10;      &lt;/audioTrack&gt;&#10;      &lt;audioTrack muted=&quot;false&quot; name=&quot;KL không có MT&quot; resource=&quot;3ebbd542&quot; slideId=&quot;{C95C3787-B86C-4440-869A-CB04ECD8E1A7}&quot; startTime=&quot;0&quot; stepIndex=&quot;0&quot; volume=&quot;1&quot;&gt;&#10;        &lt;audio channels=&quot;2&quot; format=&quot;fltp&quot; sampleRate=&quot;48000&quot;/&gt;&#10;      &lt;/audioTrack&gt;&#10;      &lt;audioTrack muted=&quot;false&quot; name=&quot;Nội dung 4 bức tranh&quot; resource=&quot;0f72a396&quot; slideId=&quot;{4686C01D-8544-42DC-83CA-A56A718B217A}&quot; startTime=&quot;0&quot; stepIndex=&quot;0&quot; volume=&quot;1&quot;&gt;&#10;        &lt;audio channels=&quot;2&quot; format=&quot;fltp&quot; sampleRate=&quot;48000&quot;/&gt;&#10;      &lt;/audioTrack&gt;&#10;      &lt;audioTrack muted=&quot;false&quot; name=&quot;Vai trò của Mặt Trời&quot; resource=&quot;ebc14bbf&quot; slideId=&quot;{E97D3531-7C66-4727-81C1-4ABB465957EA}&quot; startTime=&quot;0&quot; stepIndex=&quot;0&quot; volume=&quot;1&quot;&gt;&#10;        &lt;audio channels=&quot;2&quot; format=&quot;fltp&quot; sampleRate=&quot;48000&quot;/&gt;&#10;      &lt;/audioTrack&gt;&#10;      &lt;audioTrack muted=&quot;false&quot; name=&quot;Tác hại của ánh nắng MT&quot; resource=&quot;7025739b&quot; slideId=&quot;{F90ECBF2-1EAE-47DF-96B2-BEBCE288F089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hoạt động 2&quot; resource=&quot;3c818f5c&quot; slideId=&quot;{C728E598-C97B-4CD2-9557-04EE93FF6A28}&quot; startTime=&quot;0&quot; stepIndex=&quot;0&quot; volume=&quot;1&quot;&gt;&#10;        &lt;audio channels=&quot;2&quot; format=&quot;fltp&quot; sampleRate=&quot;48000&quot;/&gt;&#10;      &lt;/audioTrack&gt;&#10;      &lt;audioTrack muted=&quot;false&quot; name=&quot;Hoạt động 3&quot; resource=&quot;78a849a0&quot; slideId=&quot;{3CC51C76-7C01-4945-B530-5858AE53882C}&quot; startTime=&quot;0&quot; stepIndex=&quot;0&quot; volume=&quot;1&quot;&gt;&#10;        &lt;audio channels=&quot;2&quot; format=&quot;fltp&quot; sampleRate=&quot;48000&quot;/&gt;&#10;      &lt;/audioTrack&gt;&#10;      &lt;audioTrack muted=&quot;false&quot; name=&quot;kết luận bài tập 3&quot; resource=&quot;4de84c1f&quot; slideId=&quot;{D157F591-127E-4DAB-A1E8-E8E7BC086CE2}&quot; startTime=&quot;0&quot; stepIndex=&quot;0&quot; volume=&quot;1&quot;&gt;&#10;        &lt;audio channels=&quot;2&quot; format=&quot;fltp&quot; sampleRate=&quot;48000&quot;/&gt;&#10;      &lt;/audioTrack&gt;&#10;      &lt;audioTrack muted=&quot;false&quot; name=&quot;Ứng dụng NLMT&quot; resource=&quot;2aff0f84&quot; slideId=&quot;{98C1AEB3-2A8A-4591-9BF1-26DBC3A41998}&quot; startTime=&quot;0&quot; stepIndex=&quot;0&quot; volume=&quot;1&quot;&gt;&#10;        &lt;audio channels=&quot;2&quot; format=&quot;fltp&quot; sampleRate=&quot;48000&quot;/&gt;&#10;      &lt;/audioTrack&gt;&#10;      &lt;audioTrack muted=&quot;false&quot; name=&quot;Lời-dẫn-video-tắt-đèn&quot; resource=&quot;8fbb275d&quot; slideId=&quot;{82476000-9E30-439A-943A-3C982C56061D}&quot; startTime=&quot;263&quot; volume=&quot;1&quot;&gt;&#10;        &lt;audio channels=&quot;1&quot; format=&quot;fltp&quot; sampleRate=&quot;48000&quot;/&gt;&#10;      &lt;/audioTrack&gt;&#10;    &lt;/audioTracks&gt;&#10;    &lt;videoTracks&gt;&#10;      &lt;videoTrack muted=&quot;false&quot; name=&quot;video-khong-co-anh-sang-mat-troi&quot; resource=&quot;bd086f8a&quot; slideId=&quot;{82476000-9E30-439A-943A-3C982C56061D}&quot; startTime=&quot;3600&quot; stepIndex=&quot;1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dieu_gi_se_xay_ra_neu_mat_troi_bien_mat&quot; resource=&quot;637819fa&quot; slideId=&quot;{4046E1B9-10DB-4C5F-AEDB-7AEA4E3E0D05}&quot; startTime=&quot;0&quot; stepIndex=&quot;0&quot; volume=&quot;1&quot;&gt;&#10;        &lt;video format=&quot;yuv420p&quot; frameRate=&quot;30&quot; height=&quot;720&quot; pixelAspectRatio=&quot;1&quot; width=&quot;1278&quot;/&gt;&#10;        &lt;audio channels=&quot;2&quot; format=&quot;fltp&quot; sampleRate=&quot;44100&quot;/&gt;&#10;      &lt;/videoTrack&gt;&#10;      &lt;videoTrack muted=&quot;false&quot; name=&quot;chi-ong-nau-va-em-be&quot; resource=&quot;e4d2ee29&quot; slideId=&quot;{D957C9C5-235C-49A4-A79E-3BE3B2392E0B}&quot; startTime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gioi-thieu&quot; resource=&quot;f748e83f&quot; slideId=&quot;{DE7FF6B7-3ABD-411D-9069-A6C5F3B7296F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  &lt;videoTrack muted=&quot;false&quot; name=&quot;ket-qua&quot; resource=&quot;e562c8e4&quot; slideId=&quot;{C62D509B-62A1-4937-89BC-676CEAC3A90D}&quot; startTime=&quot;0&quot; stepIndex=&quot;0&quot; volume=&quot;1&quot;&gt;&#10;        &lt;video format=&quot;yuv420p&quot; frameRate=&quot;30&quot; height=&quot;480&quot; pixelAspectRatio=&quot;1&quot; width=&quot;854&quot;/&gt;&#10;        &lt;audio channels=&quot;2&quot; format=&quot;fltp&quot; sampleRate=&quot;44100&quot;/&gt;&#10;      &lt;/videoTrack&gt;&#10;    &lt;/videoTracks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2.386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GENSWF_SLIDE_TITLE" val="Câu hỏi trắc nghiệm"/>
  <p:tag name="ISPRING_SLIDE_INDENT_LEVEL" val="0"/>
  <p:tag name="ISPRING_QUIZ_RELATIVE_PATH" val="lop3_bai58_mattroi\quiz\quiz6.quiz"/>
  <p:tag name="ISPRING_QUIZ_FULL_PATH" val="C:\Users\USER\Desktop\trinhlecong94.github.io\GIAO_AN\du_lieu_nguon\1_mat_troi\lop3_bai58_mattroi\quiz\quiz6.quiz"/>
  <p:tag name="ISPRING_SLIDE_ID_2" val="{1C36706A-00C5-409C-97E1-B3948F1FA53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TIMING" val="|0.001"/>
  <p:tag name="GENSWF_SLIDE_TITLE" val="Video"/>
  <p:tag name="ISPRING_SLIDE_ID_2" val="{82476000-9E30-439A-943A-3C982C56061D}"/>
  <p:tag name="GENSWF_ADVANCE_TIME" val="61.90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GENSWF_ADVANCE_TIME" val="14.639"/>
  <p:tag name="GENSWF_SLIDE_TITLE" val="Câu hỏi trắc nghiệm"/>
  <p:tag name="ISPRING_SLIDE_INDENT_LEVEL" val="0"/>
  <p:tag name="ISPRING_QUIZ_RELATIVE_PATH" val="lop3_bai58_mattroi\quiz\quiz1.quiz"/>
  <p:tag name="ISPRING_QUIZ_FULL_PATH" val="C:\Users\USER\Desktop\trinhlecong94.github.io\GIAO_AN\du_lieu_nguon\1_mat_troi\lop3_bai58_mattroi\quiz\quiz1.quiz"/>
  <p:tag name="ISPRING_SLIDE_ID_2" val="{8EC12395-44D6-43CE-8076-F84753B9C15F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4.792"/>
  <p:tag name="GENSWF_SLIDE_TITLE" val="Hình ảnh bầu trời u ám"/>
  <p:tag name="ISPRING_SLIDE_INDENT_LEVEL" val="0"/>
  <p:tag name="ISPRING_SLIDE_ID_2" val="{A7DAE456-EA39-4FA4-A910-95CE868D3BA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0.571"/>
  <p:tag name="ISPRING_SLIDE_INDENT_LEVEL" val="0"/>
  <p:tag name="GENSWF_SLIDE_TITLE" val="Hình ảnh đi dưới trời"/>
  <p:tag name="ISPRING_SLIDE_ID_2" val="{96B30CD4-A57D-40AD-B1BE-171A07A898A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7.885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.quiz"/>
  <p:tag name="GENSWF_SLIDE_TITLE" val="Câu hỏi trắc nghiệm"/>
  <p:tag name="ISPRING_SLIDE_INDENT_LEVEL" val="0"/>
  <p:tag name="ISPRING_QUIZ_RELATIVE_PATH" val="lop3_bai58_mattroi\quiz\quiz2.quiz"/>
  <p:tag name="ISPRING_QUIZ_FULL_PATH" val="C:\Users\USER\Desktop\trinhlecong94.github.io\GIAO_AN\du_lieu_nguon\1_mat_troi\lop3_bai58_mattroi\quiz\quiz2.quiz"/>
  <p:tag name="ISPRING_SLIDE_ID_2" val="{CFAC0E76-B4F2-49CB-8A28-A91C563541F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3.416"/>
  <p:tag name="ISPRING_SLIDE_INDENT_LEVEL" val="0"/>
  <p:tag name="GENSWF_SLIDE_TITLE" val="Kết luận"/>
  <p:tag name="ISPRING_SLIDE_ID_2" val="{90CF01C6-2CA0-42D2-A5B7-4D1B6BB80A1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3.79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3.quiz"/>
  <p:tag name="GENSWF_SLIDE_TITLE" val="Câu hỏi trắc nghiệm"/>
  <p:tag name="ISPRING_SLIDE_INDENT_LEVEL" val="0"/>
  <p:tag name="ISPRING_QUIZ_RELATIVE_PATH" val="lop3_bai58_mattroi\quiz\quiz3.quiz"/>
  <p:tag name="ISPRING_QUIZ_FULL_PATH" val="C:\Users\USER\Desktop\trinhlecong94.github.io\GIAO_AN\du_lieu_nguon\1_mat_troi\lop3_bai58_mattroi\quiz\quiz3.quiz"/>
  <p:tag name="ISPRING_SLIDE_ID_2" val="{29BBE5C0-52FF-450F-8C44-3E4D6EAA6E8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056"/>
  <p:tag name="ISPRING_SLIDE_INDENT_LEVEL" val="0"/>
  <p:tag name="TIMING" val="|0.001|0.5|0.5|2"/>
  <p:tag name="GENSWF_SLIDE_TITLE" val="Tác hại của ánh sáng Mặt Trời"/>
  <p:tag name="ISPRING_SLIDE_ID_2" val="{208830FD-63B6-45FB-9434-A6D10051CB9F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8.778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4.quiz"/>
  <p:tag name="GENSWF_SLIDE_TITLE" val="Câu hỏi trắc nghiệm"/>
  <p:tag name="ISPRING_SLIDE_INDENT_LEVEL" val="0"/>
  <p:tag name="ISPRING_QUIZ_RELATIVE_PATH" val="lop3_bai58_mattroi\quiz\quiz4.quiz"/>
  <p:tag name="ISPRING_QUIZ_FULL_PATH" val="C:\Users\USER\Desktop\trinhlecong94.github.io\GIAO_AN\du_lieu_nguon\1_mat_troi\lop3_bai58_mattroi\quiz\quiz4.quiz"/>
  <p:tag name="ISPRING_SLIDE_ID_2" val="{3C417A54-4DD0-4E3A-8E62-52F341954B7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Mở đầu"/>
  <p:tag name="ISPRING_SLIDE_INDENT_LEVEL" val="0"/>
  <p:tag name="TIMING" val="|0.001"/>
  <p:tag name="ISPRING_CUSTOM_TIMING_USED" val="1"/>
  <p:tag name="GENSWF_ADVANCE_TIME" val="8.491"/>
  <p:tag name="ISPRING_PRESENTER_ID" val="{F3D87C0D-CF83-40DD-9CB8-0A91431F2E3D}"/>
  <p:tag name="ISPRING_SLIDE_ID_2" val="{BA63A5AC-2B79-4387-9461-50A7C65E974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4.472"/>
  <p:tag name="GENSWF_SLIDE_TITLE" val="Vai trò Mặt Trời"/>
  <p:tag name="ISPRING_SLIDE_INDENT_LEVEL" val="0"/>
  <p:tag name="TIMING" val="|0.001|0.001|0.5"/>
  <p:tag name="ISPRING_SLIDE_ID_2" val="{B7E8055E-4FD5-4BC0-A841-FAE65EA7018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5.744"/>
  <p:tag name="ISPRING_SLIDE_INDENT_LEVEL" val="0"/>
  <p:tag name="TIMING" val="|0.001|0.001|1"/>
  <p:tag name="GENSWF_SLIDE_TITLE" val="Hoạt động 2"/>
  <p:tag name="ISPRING_SLIDE_ID_2" val="{A2560299-25D1-4803-B5B9-36DCE466AB50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ADVANCE_TIME" val="113.940"/>
  <p:tag name="TIMING" val="|0.001|0.001"/>
  <p:tag name="GENSWF_SLIDE_TITLE" val="Video nếu không có Mặt Trời"/>
  <p:tag name="ISPRING_SLIDE_ID_2" val="{4046E1B9-10DB-4C5F-AEDB-7AEA4E3E0D0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3.664"/>
  <p:tag name="ISPRING_SLIDE_INDENT_LEVEL" val="0"/>
  <p:tag name="TIMING" val="|0.001|0.5"/>
  <p:tag name="GENSWF_SLIDE_TITLE" val="Hình ảnh"/>
  <p:tag name="ISPRING_SLIDE_ID_2" val="{C95C3787-B86C-4440-869A-CB04ECD8E1A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.05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7.quiz"/>
  <p:tag name="GENSWF_SLIDE_TITLE" val="Câu hỏi trắc nghiệm"/>
  <p:tag name="ISPRING_SLIDE_INDENT_LEVEL" val="0"/>
  <p:tag name="ISPRING_QUIZ_RELATIVE_PATH" val="lop3_bai58_mattroi\quiz\quiz7.quiz"/>
  <p:tag name="ISPRING_QUIZ_FULL_PATH" val="C:\Users\USER\Desktop\trinhlecong94.github.io\GIAO_AN\du_lieu_nguon\1_mat_troi\lop3_bai58_mattroi\quiz\quiz7.quiz"/>
  <p:tag name="ISPRING_SLIDE_ID_2" val="{DA553AD4-523F-427E-8D73-43716FA8273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8.296"/>
  <p:tag name="ISPRING_SLIDE_INDENT_LEVEL" val="0"/>
  <p:tag name="TIMING" val="|0.001|0.001"/>
  <p:tag name="GENSWF_SLIDE_TITLE" val="Kết luận"/>
  <p:tag name="ISPRING_SLIDE_ID_2" val="{4686C01D-8544-42DC-83CA-A56A718B217A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8.quiz"/>
  <p:tag name="GENSWF_SLIDE_TITLE" val="Câu hỏi trắc nghiệm"/>
  <p:tag name="ISPRING_SLIDE_INDENT_LEVEL" val="0"/>
  <p:tag name="ISPRING_QUIZ_RELATIVE_PATH" val="lop3_bai58_mattroi\quiz\quiz8.quiz"/>
  <p:tag name="ISPRING_QUIZ_FULL_PATH" val="C:\Users\USER\Desktop\trinhlecong94.github.io\GIAO_AN\du_lieu_nguon\1_mat_troi\lop3_bai58_mattroi\quiz\quiz8.quiz"/>
  <p:tag name="ISPRING_SLIDE_ID_2" val="{D3209784-9FFB-4306-B153-47B27B8768BE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65.472"/>
  <p:tag name="GENSWF_SLIDE_TITLE" val="Vai trò Mặt Trời"/>
  <p:tag name="ISPRING_SLIDE_INDENT_LEVEL" val="0"/>
  <p:tag name="TIMING" val="|0.001|0.001|1|2|2"/>
  <p:tag name="ISPRING_SLIDE_ID_2" val="{E97D3531-7C66-4727-81C1-4ABB465957EA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9.quiz"/>
  <p:tag name="GENSWF_SLIDE_TITLE" val="Câu hỏi trắc nghiệm"/>
  <p:tag name="ISPRING_SLIDE_INDENT_LEVEL" val="0"/>
  <p:tag name="ISPRING_QUIZ_RELATIVE_PATH" val="lop3_bai58_mattroi\quiz\quiz9.quiz"/>
  <p:tag name="ISPRING_QUIZ_FULL_PATH" val="C:\Users\USER\Desktop\trinhlecong94.github.io\GIAO_AN\du_lieu_nguon\1_mat_troi\lop3_bai58_mattroi\quiz\quiz9.quiz"/>
  <p:tag name="ISPRING_SLIDE_ID_2" val="{3911613E-A00A-4CFB-8FA3-306E115D6FD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2.864"/>
  <p:tag name="ISPRING_SLIDE_INDENT_LEVEL" val="0"/>
  <p:tag name="TIMING" val="|0.001|1|0.5|2"/>
  <p:tag name="GENSWF_SLIDE_TITLE" val="Tác hại Mặt Trời"/>
  <p:tag name="ISPRING_SLIDE_ID_2" val="{F90ECBF2-1EAE-47DF-96B2-BEBCE288F08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ướng dẫn"/>
  <p:tag name="ISPRING_SLIDE_INDENT_LEVEL" val="0"/>
  <p:tag name="ISPRING_PRESENTER_ID" val="{F3D87C0D-CF83-40DD-9CB8-0A91431F2E3D}"/>
  <p:tag name="GENSWF_ADVANCE_TIME" val="8.084"/>
  <p:tag name="TIMING" val="|1.363|1.543|1.514|1.481|1.091"/>
  <p:tag name="ISPRING_SLIDE_ID_2" val="{0C496A1B-2811-4C4A-8E6E-01B976006E7A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7.304"/>
  <p:tag name="GENSWF_SLIDE_TITLE" val="Kêt thúc hoạt động 2"/>
  <p:tag name="ISPRING_SLIDE_INDENT_LEVEL" val="0"/>
  <p:tag name="TIMING" val="|0.001|0.001|0.5"/>
  <p:tag name="ISPRING_SLIDE_ID_2" val="{C728E598-C97B-4CD2-9557-04EE93FF6A2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9.954"/>
  <p:tag name="GENSWF_SLIDE_TITLE" val="Hoạt động 3"/>
  <p:tag name="ISPRING_SLIDE_INDENT_LEVEL" val="0"/>
  <p:tag name="TIMING" val="|0.001|0.001"/>
  <p:tag name="ISPRING_SLIDE_ID_2" val="{3CC51C76-7C01-4945-B530-5858AE53882C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10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0.quiz"/>
  <p:tag name="GENSWF_SLIDE_TITLE" val="Câu hỏi trắc nghiệm"/>
  <p:tag name="ISPRING_SLIDE_INDENT_LEVEL" val="0"/>
  <p:tag name="ISPRING_QUIZ_RELATIVE_PATH" val="lop3_bai58_mattroi\quiz\quiz10.quiz"/>
  <p:tag name="ISPRING_QUIZ_FULL_PATH" val="C:\Users\USER\Desktop\trinhlecong94.github.io\GIAO_AN\du_lieu_nguon\1_mat_troi\lop3_bai58_mattroi\quiz\quiz10.quiz"/>
  <p:tag name="ISPRING_SLIDE_ID_2" val="{9AFABF71-6B3C-4966-8FB1-F1F8FFA2BED1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944"/>
  <p:tag name="GENSWF_SLIDE_TITLE" val="Lợi ích Mặt Trời"/>
  <p:tag name="ISPRING_SLIDE_INDENT_LEVEL" val="0"/>
  <p:tag name="TIMING" val="|0.001|0.001|1|0.5"/>
  <p:tag name="ISPRING_SLIDE_ID_2" val="{D157F591-127E-4DAB-A1E8-E8E7BC086CE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6.885"/>
  <p:tag name="GENSWF_SLIDE_TITLE" val="Lợi ích Mặt Trời"/>
  <p:tag name="ISPRING_SLIDE_INDENT_LEVEL" val="0"/>
  <p:tag name="TIMING" val="|0.001|0.001|1|0.5"/>
  <p:tag name="ISPRING_SLIDE_ID_2" val="{98C1AEB3-2A8A-4591-9BF1-26DBC3A4199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5.quiz"/>
  <p:tag name="GENSWF_SLIDE_TITLE" val="Câu hỏi trắc nghiệm"/>
  <p:tag name="ISPRING_SLIDE_INDENT_LEVEL" val="0"/>
  <p:tag name="ISPRING_QUIZ_RELATIVE_PATH" val="lop3_bai58_mattroi\quiz\quiz5.quiz"/>
  <p:tag name="ISPRING_QUIZ_FULL_PATH" val="C:\Users\USER\Desktop\trinhlecong94.github.io\GIAO_AN\du_lieu_nguon\1_mat_troi\lop3_bai58_mattroi\quiz\quiz5.quiz"/>
  <p:tag name="ISPRING_SLIDE_ID_2" val="{1B1262EC-DA52-4F80-BFA6-576C3DE0974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Kết Luận"/>
  <p:tag name="ISPRING_SLIDE_INDENT_LEVEL" val="0"/>
  <p:tag name="TIMING" val="|1.532|3.466|0.001"/>
  <p:tag name="ISPRING_PLAYER_LAYOUT_TYPE" val="Video"/>
  <p:tag name="GENSWF_ADVANCE_TIME" val="18.506"/>
  <p:tag name="ISPRING_SLIDE_ID_2" val="{C62D509B-62A1-4937-89BC-676CEAC3A90D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GENSWF_SLIDE_TITLE" val="Tài liệu tham khảo"/>
  <p:tag name="ISPRING_SLIDE_INDENT_LEVEL" val="0"/>
  <p:tag name="ISPRING_SLIDE_ID_2" val="{40514DB0-3B13-40AE-B62E-358292AD8BBD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GENSWF_SLIDE_TITLE" val="Hướng dẫn"/>
  <p:tag name="ISPRING_PRESENTER_ID" val="{F3D87C0D-CF83-40DD-9CB8-0A91431F2E3D}"/>
  <p:tag name="GENSWF_ADVANCE_TIME" val="6.282"/>
  <p:tag name="TIMING" val="|1.105|3.43|0.873"/>
  <p:tag name="ISPRING_SLIDE_ID_2" val="{A14AD715-CAED-44DA-A2AD-C4DE772E930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Ôn bài cũ"/>
  <p:tag name="ISPRING_SLIDE_INDENT_LEVEL" val="0"/>
  <p:tag name="GENSWF_ADVANCE_TIME" val="11.98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RELATIVE_PATH" val="lop3_bai58_mattroi\quiz\quiz11.quiz"/>
  <p:tag name="ISPRING_QUIZ_FULL_PATH" val="C:\Users\USER\Desktop\trinhlecong94.github.io\GIAO_AN\du_lieu_nguon\1_mat_troi\lop3_bai58_mattroi\quiz\quiz11.quiz"/>
  <p:tag name="ISPRING_SLIDE_ID_2" val="{0E7F6403-CF1B-45B2-BD6D-9C4A8093318A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ISPRING_SLIDE_HAS_SCREEN_REC" val="1"/>
  <p:tag name="TIMING" val="|0.001"/>
  <p:tag name="GENSWF_SLIDE_TITLE" val="Giới thiệu"/>
  <p:tag name="GENSWF_ADVANCE_TIME" val="49.133"/>
  <p:tag name="ISPRING_SLIDE_ID_2" val="{DE7FF6B7-3ABD-411D-9069-A6C5F3B7296F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PLAYER_LAYOUT_TYPE" val="Video"/>
  <p:tag name="GENSWF_SLIDE_TITLE" val="Giới thiệu bài học"/>
  <p:tag name="ISPRING_SLIDE_HAS_SCREEN_REC" val="1"/>
  <p:tag name="GENSWF_ADVANCE_TIME" val="81.329"/>
  <p:tag name="TIMING" val="|15.378"/>
  <p:tag name="ISPRING_SLIDE_ID_2" val="{D957C9C5-235C-49A4-A79E-3BE3B2392E0B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Mục tiêu bài học"/>
  <p:tag name="ISPRING_SLIDE_INDENT_LEVEL" val="0"/>
  <p:tag name="TIMING" val="|0.001|2.497|2.804"/>
  <p:tag name="GENSWF_ADVANCE_TIME" val="52.596"/>
  <p:tag name="ISPRING_SLIDE_ID_2" val="{C770E8F0-6D95-46FA-B243-AA73AFA76A4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Hoạt động 1"/>
  <p:tag name="ISPRING_SLIDE_INDENT_LEVEL" val="0"/>
  <p:tag name="TIMING" val="|2.766|0.001|0.001"/>
  <p:tag name="GENSWF_ADVANCE_TIME" val="20.536"/>
  <p:tag name="ISPRING_SLIDE_ID_2" val="{D9AE38ED-EF44-4314-9986-6FE5DCA9567C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1043</TotalTime>
  <Words>654</Words>
  <Application>Microsoft Office PowerPoint</Application>
  <PresentationFormat>Widescreen</PresentationFormat>
  <Paragraphs>113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Tài liệu tham khảo:  1. Sách tự nhiên và xã hội, lớp 3 - NXB Giáo dục 2. Tranh ảnh, video, tư liệu khai thác từ trang:          - Google.com          - Youtube.com          .................... 3 Các phần mền hỗ trợ:         - Ispring suite 9         - Cool Edit Pro 2.1         - Camtasia    ....................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mat_troi</dc:title>
  <dc:creator>Lê Công Trịnh</dc:creator>
  <cp:lastModifiedBy>USER</cp:lastModifiedBy>
  <cp:revision>291</cp:revision>
  <dcterms:created xsi:type="dcterms:W3CDTF">2020-10-27T09:19:13Z</dcterms:created>
  <dcterms:modified xsi:type="dcterms:W3CDTF">2021-10-21T21:40:58Z</dcterms:modified>
</cp:coreProperties>
</file>